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90" r:id="rId3"/>
    <p:sldMasterId id="2147483707" r:id="rId4"/>
    <p:sldMasterId id="2147483719" r:id="rId5"/>
    <p:sldMasterId id="2147483731" r:id="rId6"/>
    <p:sldMasterId id="2147483748" r:id="rId7"/>
    <p:sldMasterId id="2147483760" r:id="rId8"/>
    <p:sldMasterId id="2147483772" r:id="rId9"/>
  </p:sldMasterIdLst>
  <p:notesMasterIdLst>
    <p:notesMasterId r:id="rId47"/>
  </p:notesMasterIdLst>
  <p:sldIdLst>
    <p:sldId id="416" r:id="rId10"/>
    <p:sldId id="5932" r:id="rId11"/>
    <p:sldId id="5827" r:id="rId12"/>
    <p:sldId id="517" r:id="rId13"/>
    <p:sldId id="5626" r:id="rId14"/>
    <p:sldId id="5820" r:id="rId15"/>
    <p:sldId id="516" r:id="rId16"/>
    <p:sldId id="522" r:id="rId17"/>
    <p:sldId id="5926" r:id="rId18"/>
    <p:sldId id="5920" r:id="rId19"/>
    <p:sldId id="5921" r:id="rId20"/>
    <p:sldId id="5906" r:id="rId21"/>
    <p:sldId id="523" r:id="rId22"/>
    <p:sldId id="518" r:id="rId23"/>
    <p:sldId id="519" r:id="rId24"/>
    <p:sldId id="430" r:id="rId25"/>
    <p:sldId id="623" r:id="rId26"/>
    <p:sldId id="624" r:id="rId27"/>
    <p:sldId id="625" r:id="rId28"/>
    <p:sldId id="628" r:id="rId29"/>
    <p:sldId id="627" r:id="rId30"/>
    <p:sldId id="626" r:id="rId31"/>
    <p:sldId id="5907" r:id="rId32"/>
    <p:sldId id="637" r:id="rId33"/>
    <p:sldId id="638" r:id="rId34"/>
    <p:sldId id="629" r:id="rId35"/>
    <p:sldId id="630" r:id="rId36"/>
    <p:sldId id="631" r:id="rId37"/>
    <p:sldId id="5627" r:id="rId38"/>
    <p:sldId id="632" r:id="rId39"/>
    <p:sldId id="633" r:id="rId40"/>
    <p:sldId id="5922" r:id="rId41"/>
    <p:sldId id="634" r:id="rId42"/>
    <p:sldId id="488" r:id="rId43"/>
    <p:sldId id="5908" r:id="rId44"/>
    <p:sldId id="635" r:id="rId45"/>
    <p:sldId id="560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0A3EA-8D78-7A43-82E5-652F70B65B5F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6280D-F6B1-5143-AB37-14673AEE6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30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3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30F181-EBED-4078-BD9A-204ADE33FA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3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9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9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82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11092-F3F7-45A9-861D-92FF470610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93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93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163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11092-F3F7-45A9-861D-92FF470610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93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93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878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540690-D8F5-4782-B1FD-C2E8F0F0D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94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94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26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8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83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42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379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868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8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251" indent="0">
              <a:buNone/>
              <a:defRPr sz="1467"/>
            </a:lvl2pPr>
            <a:lvl3pPr marL="908824" indent="0">
              <a:buNone/>
              <a:defRPr sz="1200"/>
            </a:lvl3pPr>
            <a:lvl4pPr marL="1363237" indent="0">
              <a:buNone/>
              <a:defRPr sz="1067"/>
            </a:lvl4pPr>
            <a:lvl5pPr marL="1817648" indent="0">
              <a:buNone/>
              <a:defRPr sz="1067"/>
            </a:lvl5pPr>
            <a:lvl6pPr marL="2272222" indent="0">
              <a:buNone/>
              <a:defRPr sz="1067"/>
            </a:lvl6pPr>
            <a:lvl7pPr marL="2726471" indent="0">
              <a:buNone/>
              <a:defRPr sz="1067"/>
            </a:lvl7pPr>
            <a:lvl8pPr marL="3180720" indent="0">
              <a:buNone/>
              <a:defRPr sz="1067"/>
            </a:lvl8pPr>
            <a:lvl9pPr marL="3635140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892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78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4251" indent="0">
              <a:buNone/>
              <a:defRPr sz="2800"/>
            </a:lvl2pPr>
            <a:lvl3pPr marL="908824" indent="0">
              <a:buNone/>
              <a:defRPr sz="2400"/>
            </a:lvl3pPr>
            <a:lvl4pPr marL="1363237" indent="0">
              <a:buNone/>
              <a:defRPr sz="2000"/>
            </a:lvl4pPr>
            <a:lvl5pPr marL="1817648" indent="0">
              <a:buNone/>
              <a:defRPr sz="2000"/>
            </a:lvl5pPr>
            <a:lvl6pPr marL="2272222" indent="0">
              <a:buNone/>
              <a:defRPr sz="2000"/>
            </a:lvl6pPr>
            <a:lvl7pPr marL="2726471" indent="0">
              <a:buNone/>
              <a:defRPr sz="2000"/>
            </a:lvl7pPr>
            <a:lvl8pPr marL="3180720" indent="0">
              <a:buNone/>
              <a:defRPr sz="2000"/>
            </a:lvl8pPr>
            <a:lvl9pPr marL="363514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251" indent="0">
              <a:buNone/>
              <a:defRPr sz="1467"/>
            </a:lvl2pPr>
            <a:lvl3pPr marL="908824" indent="0">
              <a:buNone/>
              <a:defRPr sz="1200"/>
            </a:lvl3pPr>
            <a:lvl4pPr marL="1363237" indent="0">
              <a:buNone/>
              <a:defRPr sz="1067"/>
            </a:lvl4pPr>
            <a:lvl5pPr marL="1817648" indent="0">
              <a:buNone/>
              <a:defRPr sz="1067"/>
            </a:lvl5pPr>
            <a:lvl6pPr marL="2272222" indent="0">
              <a:buNone/>
              <a:defRPr sz="1067"/>
            </a:lvl6pPr>
            <a:lvl7pPr marL="2726471" indent="0">
              <a:buNone/>
              <a:defRPr sz="1067"/>
            </a:lvl7pPr>
            <a:lvl8pPr marL="3180720" indent="0">
              <a:buNone/>
              <a:defRPr sz="1067"/>
            </a:lvl8pPr>
            <a:lvl9pPr marL="3635140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028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898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45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45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550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9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9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49007" indent="0" algn="ctr">
              <a:buNone/>
              <a:defRPr sz="2000"/>
            </a:lvl2pPr>
            <a:lvl3pPr marL="898950" indent="0" algn="ctr">
              <a:buNone/>
              <a:defRPr sz="1867"/>
            </a:lvl3pPr>
            <a:lvl4pPr marL="1348476" indent="0" algn="ctr">
              <a:buNone/>
              <a:defRPr sz="1600"/>
            </a:lvl4pPr>
            <a:lvl5pPr marL="1798094" indent="0" algn="ctr">
              <a:buNone/>
              <a:defRPr sz="1600"/>
            </a:lvl5pPr>
            <a:lvl6pPr marL="2247750" indent="0" algn="ctr">
              <a:buNone/>
              <a:defRPr sz="1600"/>
            </a:lvl6pPr>
            <a:lvl7pPr marL="2696755" indent="0" algn="ctr">
              <a:buNone/>
              <a:defRPr sz="1600"/>
            </a:lvl7pPr>
            <a:lvl8pPr marL="3146111" indent="0" algn="ctr">
              <a:buNone/>
              <a:defRPr sz="1600"/>
            </a:lvl8pPr>
            <a:lvl9pPr marL="35956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6015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869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68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90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89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484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80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7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67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61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5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67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9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414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007" indent="0">
              <a:buNone/>
              <a:defRPr sz="2000" b="1"/>
            </a:lvl2pPr>
            <a:lvl3pPr marL="898950" indent="0">
              <a:buNone/>
              <a:defRPr sz="1867" b="1"/>
            </a:lvl3pPr>
            <a:lvl4pPr marL="1348476" indent="0">
              <a:buNone/>
              <a:defRPr sz="1600" b="1"/>
            </a:lvl4pPr>
            <a:lvl5pPr marL="1798094" indent="0">
              <a:buNone/>
              <a:defRPr sz="1600" b="1"/>
            </a:lvl5pPr>
            <a:lvl6pPr marL="2247750" indent="0">
              <a:buNone/>
              <a:defRPr sz="1600" b="1"/>
            </a:lvl6pPr>
            <a:lvl7pPr marL="2696755" indent="0">
              <a:buNone/>
              <a:defRPr sz="1600" b="1"/>
            </a:lvl7pPr>
            <a:lvl8pPr marL="3146111" indent="0">
              <a:buNone/>
              <a:defRPr sz="1600" b="1"/>
            </a:lvl8pPr>
            <a:lvl9pPr marL="35956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007" indent="0">
              <a:buNone/>
              <a:defRPr sz="2000" b="1"/>
            </a:lvl2pPr>
            <a:lvl3pPr marL="898950" indent="0">
              <a:buNone/>
              <a:defRPr sz="1867" b="1"/>
            </a:lvl3pPr>
            <a:lvl4pPr marL="1348476" indent="0">
              <a:buNone/>
              <a:defRPr sz="1600" b="1"/>
            </a:lvl4pPr>
            <a:lvl5pPr marL="1798094" indent="0">
              <a:buNone/>
              <a:defRPr sz="1600" b="1"/>
            </a:lvl5pPr>
            <a:lvl6pPr marL="2247750" indent="0">
              <a:buNone/>
              <a:defRPr sz="1600" b="1"/>
            </a:lvl6pPr>
            <a:lvl7pPr marL="2696755" indent="0">
              <a:buNone/>
              <a:defRPr sz="1600" b="1"/>
            </a:lvl7pPr>
            <a:lvl8pPr marL="3146111" indent="0">
              <a:buNone/>
              <a:defRPr sz="1600" b="1"/>
            </a:lvl8pPr>
            <a:lvl9pPr marL="35956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82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96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561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8204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37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9007" indent="0">
              <a:buNone/>
              <a:defRPr sz="1467"/>
            </a:lvl2pPr>
            <a:lvl3pPr marL="898950" indent="0">
              <a:buNone/>
              <a:defRPr sz="1200"/>
            </a:lvl3pPr>
            <a:lvl4pPr marL="1348476" indent="0">
              <a:buNone/>
              <a:defRPr sz="1067"/>
            </a:lvl4pPr>
            <a:lvl5pPr marL="1798094" indent="0">
              <a:buNone/>
              <a:defRPr sz="1067"/>
            </a:lvl5pPr>
            <a:lvl6pPr marL="2247750" indent="0">
              <a:buNone/>
              <a:defRPr sz="1067"/>
            </a:lvl6pPr>
            <a:lvl7pPr marL="2696755" indent="0">
              <a:buNone/>
              <a:defRPr sz="1067"/>
            </a:lvl7pPr>
            <a:lvl8pPr marL="3146111" indent="0">
              <a:buNone/>
              <a:defRPr sz="1067"/>
            </a:lvl8pPr>
            <a:lvl9pPr marL="3595699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172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37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49007" indent="0">
              <a:buNone/>
              <a:defRPr sz="2800"/>
            </a:lvl2pPr>
            <a:lvl3pPr marL="898950" indent="0">
              <a:buNone/>
              <a:defRPr sz="2400"/>
            </a:lvl3pPr>
            <a:lvl4pPr marL="1348476" indent="0">
              <a:buNone/>
              <a:defRPr sz="2000"/>
            </a:lvl4pPr>
            <a:lvl5pPr marL="1798094" indent="0">
              <a:buNone/>
              <a:defRPr sz="2000"/>
            </a:lvl5pPr>
            <a:lvl6pPr marL="2247750" indent="0">
              <a:buNone/>
              <a:defRPr sz="2000"/>
            </a:lvl6pPr>
            <a:lvl7pPr marL="2696755" indent="0">
              <a:buNone/>
              <a:defRPr sz="2000"/>
            </a:lvl7pPr>
            <a:lvl8pPr marL="3146111" indent="0">
              <a:buNone/>
              <a:defRPr sz="2000"/>
            </a:lvl8pPr>
            <a:lvl9pPr marL="359569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9007" indent="0">
              <a:buNone/>
              <a:defRPr sz="1467"/>
            </a:lvl2pPr>
            <a:lvl3pPr marL="898950" indent="0">
              <a:buNone/>
              <a:defRPr sz="1200"/>
            </a:lvl3pPr>
            <a:lvl4pPr marL="1348476" indent="0">
              <a:buNone/>
              <a:defRPr sz="1067"/>
            </a:lvl4pPr>
            <a:lvl5pPr marL="1798094" indent="0">
              <a:buNone/>
              <a:defRPr sz="1067"/>
            </a:lvl5pPr>
            <a:lvl6pPr marL="2247750" indent="0">
              <a:buNone/>
              <a:defRPr sz="1067"/>
            </a:lvl6pPr>
            <a:lvl7pPr marL="2696755" indent="0">
              <a:buNone/>
              <a:defRPr sz="1067"/>
            </a:lvl7pPr>
            <a:lvl8pPr marL="3146111" indent="0">
              <a:buNone/>
              <a:defRPr sz="1067"/>
            </a:lvl8pPr>
            <a:lvl9pPr marL="3595699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681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759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60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60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43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5"/>
            <a:ext cx="7766936" cy="1646303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7AE0-B1A8-4458-A815-7956D673D81E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8096-7F7B-4FED-ABD6-FBDAE82ABDD6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82609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433F-8A0C-48AB-8251-0DEB5F254EF7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FE07-2087-4697-BBD2-68A6A2DDDF05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34272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7322-4F70-429F-89F5-988D51A6C7BE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4F8A-7752-4BBB-BBAA-69F0F53B2029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0535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91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1"/>
            <a:ext cx="4184035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51AF-0C6A-45EC-98EC-6F631462876D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F492-BAA6-4B2D-BBC6-0C24D65CEB4E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2062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7" y="2160985"/>
            <a:ext cx="4185623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7" y="2737247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4" y="2160985"/>
            <a:ext cx="418561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6" y="2737247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B3475-B0B0-43A5-8F22-D1B2BA9F4945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CF9B5-ED78-43DE-844A-FE3227E422E9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83592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C85C-00FB-42CB-86B0-71C6E0833606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1BC2-32BA-479D-A6AA-4B27EC837B66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271901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A9-3F14-47B4-9DF9-DEE9D2B8DB17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190E-C0A7-44D0-BE8B-7DF9F9F86A07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5476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5"/>
            <a:ext cx="3854528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3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72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39" indent="0">
              <a:buNone/>
              <a:defRPr sz="1400"/>
            </a:lvl2pPr>
            <a:lvl3pPr marL="914081" indent="0">
              <a:buNone/>
              <a:defRPr sz="1200"/>
            </a:lvl3pPr>
            <a:lvl4pPr marL="1371120" indent="0">
              <a:buNone/>
              <a:defRPr sz="1000"/>
            </a:lvl4pPr>
            <a:lvl5pPr marL="1828160" indent="0">
              <a:buNone/>
              <a:defRPr sz="1000"/>
            </a:lvl5pPr>
            <a:lvl6pPr marL="2285202" indent="0">
              <a:buNone/>
              <a:defRPr sz="1000"/>
            </a:lvl6pPr>
            <a:lvl7pPr marL="2742241" indent="0">
              <a:buNone/>
              <a:defRPr sz="1000"/>
            </a:lvl7pPr>
            <a:lvl8pPr marL="3199280" indent="0">
              <a:buNone/>
              <a:defRPr sz="1000"/>
            </a:lvl8pPr>
            <a:lvl9pPr marL="365631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8666-639C-4DE4-B116-7A102A4BE48D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D723-B2B6-4A88-9B4E-893D2CE96524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93130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537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1"/>
            <a:ext cx="8596667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2"/>
            <a:ext cx="8596668" cy="38457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78" indent="0">
              <a:buNone/>
              <a:defRPr sz="1600"/>
            </a:lvl2pPr>
            <a:lvl3pPr marL="914354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  <a:lvl6pPr marL="2285886" indent="0">
              <a:buNone/>
              <a:defRPr sz="1600"/>
            </a:lvl6pPr>
            <a:lvl7pPr marL="2743062" indent="0">
              <a:buNone/>
              <a:defRPr sz="1600"/>
            </a:lvl7pPr>
            <a:lvl8pPr marL="3200240" indent="0">
              <a:buNone/>
              <a:defRPr sz="1600"/>
            </a:lvl8pPr>
            <a:lvl9pPr marL="3657418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9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3999-53CA-4C95-8F41-757F55489F64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AB2C-FE21-4C35-A161-80067C500FC0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11177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1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60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5/3/2019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60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60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60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28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5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8" indent="0">
              <a:buFontTx/>
              <a:buNone/>
              <a:defRPr/>
            </a:lvl2pPr>
            <a:lvl3pPr marL="914354" indent="0">
              <a:buFontTx/>
              <a:buNone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1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60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5/3/2019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60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60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60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4183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90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60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5/3/2019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60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60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60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14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5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>
              <a:buFontTx/>
              <a:buNone/>
              <a:defRPr/>
            </a:lvl2pPr>
            <a:lvl3pPr marL="914354" indent="0">
              <a:buFontTx/>
              <a:buNone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60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5/3/2019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60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60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60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9966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78" indent="0">
              <a:buFontTx/>
              <a:buNone/>
              <a:defRPr/>
            </a:lvl2pPr>
            <a:lvl3pPr marL="914354" indent="0">
              <a:buFontTx/>
              <a:buNone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60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5/3/2019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60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60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60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68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B10F-AA69-403C-84D1-0D42CC075620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DCD2-1E1A-4184-B688-FBC8EBD1CCC0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58284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5" y="609601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7" y="609601"/>
            <a:ext cx="706015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60DBC-5E0D-46B7-9021-691AE31DECA8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ACB1-02A4-4466-A097-821E51CEE025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26603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19" rIns="91415" bIns="45719"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72757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3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7AE0-B1A8-4458-A815-7956D673D81E}" type="datetime1">
              <a:rPr lang="en-US" altLang="en-US" smtClean="0"/>
              <a:pPr/>
              <a:t>5/3/2019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8096-7F7B-4FED-ABD6-FBDAE82ABDD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066985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7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8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251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433F-8A0C-48AB-8251-0DEB5F254EF7}" type="datetime1">
              <a:rPr lang="en-US" altLang="en-US" smtClean="0"/>
              <a:pPr/>
              <a:t>5/3/2019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FE07-2087-4697-BBD2-68A6A2DDDF0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1233957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7322-4F70-429F-89F5-988D51A6C7BE}" type="datetime1">
              <a:rPr lang="en-US" altLang="en-US" smtClean="0"/>
              <a:pPr/>
              <a:t>5/3/2019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4F8A-7752-4BBB-BBAA-69F0F53B202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1775064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90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51AF-0C6A-45EC-98EC-6F631462876D}" type="datetime1">
              <a:rPr lang="en-US" altLang="en-US" smtClean="0"/>
              <a:pPr/>
              <a:t>5/3/2019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F492-BAA6-4B2D-BBC6-0C24D65CEB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223527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6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6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B3475-B0B0-43A5-8F22-D1B2BA9F4945}" type="datetime1">
              <a:rPr lang="en-US" altLang="en-US" smtClean="0"/>
              <a:pPr/>
              <a:t>5/3/2019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CF9B5-ED78-43DE-844A-FE3227E422E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4273256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C85C-00FB-42CB-86B0-71C6E0833606}" type="datetime1">
              <a:rPr lang="en-US" altLang="en-US" smtClean="0"/>
              <a:pPr/>
              <a:t>5/3/2019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1BC2-32BA-479D-A6AA-4B27EC837B6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290525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A9-3F14-47B4-9DF9-DEE9D2B8DB17}" type="datetime1">
              <a:rPr lang="en-US" altLang="en-US" smtClean="0"/>
              <a:pPr/>
              <a:t>5/3/2019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190E-C0A7-44D0-BE8B-7DF9F9F86A0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4261777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70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8666-639C-4DE4-B116-7A102A4BE48D}" type="datetime1">
              <a:rPr lang="en-US" altLang="en-US" smtClean="0"/>
              <a:pPr/>
              <a:t>5/3/2019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D723-B2B6-4A88-9B4E-893D2CE9652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0904964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1"/>
            <a:ext cx="8596668" cy="38457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9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3999-53CA-4C95-8F41-757F55489F6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AB2C-FE21-4C35-A161-80067C500FC0}" type="datetime1">
              <a:rPr lang="en-US" altLang="en-US" smtClean="0"/>
              <a:pPr/>
              <a:t>5/3/2019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105123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2"/>
            <a:fld id="{9B692DC2-3C01-43F6-9E12-BAFCA0B296A9}" type="datetime1">
              <a:rPr lang="en-US" altLang="en-US" smtClean="0"/>
              <a:pPr defTabSz="914082"/>
              <a:t>5/3/2019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2"/>
            <a:fld id="{D5896ECD-DF6A-4CCC-B955-E8E1430345FD}" type="slidenum">
              <a:rPr lang="en-US" altLang="en-US" smtClean="0"/>
              <a:pPr defTabSz="914082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3454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2"/>
            <a:fld id="{9B692DC2-3C01-43F6-9E12-BAFCA0B296A9}" type="datetime1">
              <a:rPr lang="en-US" altLang="en-US" smtClean="0"/>
              <a:pPr defTabSz="914082"/>
              <a:t>5/3/2019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2"/>
            <a:fld id="{D5896ECD-DF6A-4CCC-B955-E8E1430345FD}" type="slidenum">
              <a:rPr lang="en-US" altLang="en-US" smtClean="0"/>
              <a:pPr defTabSz="914082"/>
              <a:t>‹#›</a:t>
            </a:fld>
            <a:endParaRPr lang="en-US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3417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14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9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2"/>
            <a:fld id="{9B692DC2-3C01-43F6-9E12-BAFCA0B296A9}" type="datetime1">
              <a:rPr lang="en-US" altLang="en-US" smtClean="0"/>
              <a:pPr defTabSz="914082"/>
              <a:t>5/3/2019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2"/>
            <a:fld id="{D5896ECD-DF6A-4CCC-B955-E8E1430345FD}" type="slidenum">
              <a:rPr lang="en-US" altLang="en-US" smtClean="0"/>
              <a:pPr defTabSz="914082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55394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2"/>
            <a:fld id="{9B692DC2-3C01-43F6-9E12-BAFCA0B296A9}" type="datetime1">
              <a:rPr lang="en-US" altLang="en-US" smtClean="0"/>
              <a:pPr defTabSz="914082"/>
              <a:t>5/3/2019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2"/>
            <a:fld id="{D5896ECD-DF6A-4CCC-B955-E8E1430345FD}" type="slidenum">
              <a:rPr lang="en-US" altLang="en-US" smtClean="0"/>
              <a:pPr defTabSz="914082"/>
              <a:t>‹#›</a:t>
            </a:fld>
            <a:endParaRPr lang="en-US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1656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2"/>
            <a:fld id="{9B692DC2-3C01-43F6-9E12-BAFCA0B296A9}" type="datetime1">
              <a:rPr lang="en-US" altLang="en-US" smtClean="0"/>
              <a:pPr defTabSz="914082"/>
              <a:t>5/3/2019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2"/>
            <a:fld id="{D5896ECD-DF6A-4CCC-B955-E8E1430345FD}" type="slidenum">
              <a:rPr lang="en-US" altLang="en-US" smtClean="0"/>
              <a:pPr defTabSz="914082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3042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B10F-AA69-403C-84D1-0D42CC075620}" type="datetime1">
              <a:rPr lang="en-US" altLang="en-US" smtClean="0"/>
              <a:pPr/>
              <a:t>5/3/2019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DCD2-1E1A-4184-B688-FBC8EBD1CC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263385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0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60DBC-5E0D-46B7-9021-691AE31DECA8}" type="datetime1">
              <a:rPr lang="en-US" altLang="en-US" smtClean="0"/>
              <a:pPr/>
              <a:t>5/3/2019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ACB1-02A4-4466-A097-821E51CEE02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584629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8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83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59" indent="0" algn="ctr">
              <a:buNone/>
              <a:defRPr sz="2000"/>
            </a:lvl2pPr>
            <a:lvl3pPr marL="912995" indent="0" algn="ctr">
              <a:buNone/>
              <a:defRPr sz="1900"/>
            </a:lvl3pPr>
            <a:lvl4pPr marL="1369492" indent="0" algn="ctr">
              <a:buNone/>
              <a:defRPr sz="1600"/>
            </a:lvl4pPr>
            <a:lvl5pPr marL="1825989" indent="0" algn="ctr">
              <a:buNone/>
              <a:defRPr sz="1600"/>
            </a:lvl5pPr>
            <a:lvl6pPr marL="2282526" indent="0" algn="ctr">
              <a:buNone/>
              <a:defRPr sz="1600"/>
            </a:lvl6pPr>
            <a:lvl7pPr marL="2738982" indent="0" algn="ctr">
              <a:buNone/>
              <a:defRPr sz="1600"/>
            </a:lvl7pPr>
            <a:lvl8pPr marL="3195440" indent="0" algn="ctr">
              <a:buNone/>
              <a:defRPr sz="1600"/>
            </a:lvl8pPr>
            <a:lvl9pPr marL="36518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363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84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8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4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5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8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149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7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9" indent="0">
              <a:buNone/>
              <a:defRPr sz="2000" b="1"/>
            </a:lvl2pPr>
            <a:lvl3pPr marL="912995" indent="0">
              <a:buNone/>
              <a:defRPr sz="1900" b="1"/>
            </a:lvl3pPr>
            <a:lvl4pPr marL="1369492" indent="0">
              <a:buNone/>
              <a:defRPr sz="1600" b="1"/>
            </a:lvl4pPr>
            <a:lvl5pPr marL="1825989" indent="0">
              <a:buNone/>
              <a:defRPr sz="1600" b="1"/>
            </a:lvl5pPr>
            <a:lvl6pPr marL="2282526" indent="0">
              <a:buNone/>
              <a:defRPr sz="1600" b="1"/>
            </a:lvl6pPr>
            <a:lvl7pPr marL="2738982" indent="0">
              <a:buNone/>
              <a:defRPr sz="1600" b="1"/>
            </a:lvl7pPr>
            <a:lvl8pPr marL="3195440" indent="0">
              <a:buNone/>
              <a:defRPr sz="1600" b="1"/>
            </a:lvl8pPr>
            <a:lvl9pPr marL="36518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7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9" indent="0">
              <a:buNone/>
              <a:defRPr sz="2000" b="1"/>
            </a:lvl2pPr>
            <a:lvl3pPr marL="912995" indent="0">
              <a:buNone/>
              <a:defRPr sz="1900" b="1"/>
            </a:lvl3pPr>
            <a:lvl4pPr marL="1369492" indent="0">
              <a:buNone/>
              <a:defRPr sz="1600" b="1"/>
            </a:lvl4pPr>
            <a:lvl5pPr marL="1825989" indent="0">
              <a:buNone/>
              <a:defRPr sz="1600" b="1"/>
            </a:lvl5pPr>
            <a:lvl6pPr marL="2282526" indent="0">
              <a:buNone/>
              <a:defRPr sz="1600" b="1"/>
            </a:lvl6pPr>
            <a:lvl7pPr marL="2738982" indent="0">
              <a:buNone/>
              <a:defRPr sz="1600" b="1"/>
            </a:lvl7pPr>
            <a:lvl8pPr marL="3195440" indent="0">
              <a:buNone/>
              <a:defRPr sz="1600" b="1"/>
            </a:lvl8pPr>
            <a:lvl9pPr marL="36518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33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7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7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5049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370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483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59" indent="0">
              <a:buNone/>
              <a:defRPr sz="1500"/>
            </a:lvl2pPr>
            <a:lvl3pPr marL="912995" indent="0">
              <a:buNone/>
              <a:defRPr sz="1200"/>
            </a:lvl3pPr>
            <a:lvl4pPr marL="1369492" indent="0">
              <a:buNone/>
              <a:defRPr sz="1100"/>
            </a:lvl4pPr>
            <a:lvl5pPr marL="1825989" indent="0">
              <a:buNone/>
              <a:defRPr sz="1100"/>
            </a:lvl5pPr>
            <a:lvl6pPr marL="2282526" indent="0">
              <a:buNone/>
              <a:defRPr sz="1100"/>
            </a:lvl6pPr>
            <a:lvl7pPr marL="2738982" indent="0">
              <a:buNone/>
              <a:defRPr sz="1100"/>
            </a:lvl7pPr>
            <a:lvl8pPr marL="3195440" indent="0">
              <a:buNone/>
              <a:defRPr sz="1100"/>
            </a:lvl8pPr>
            <a:lvl9pPr marL="365189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527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59" indent="0">
              <a:buNone/>
              <a:defRPr sz="2800"/>
            </a:lvl2pPr>
            <a:lvl3pPr marL="912995" indent="0">
              <a:buNone/>
              <a:defRPr sz="2400"/>
            </a:lvl3pPr>
            <a:lvl4pPr marL="1369492" indent="0">
              <a:buNone/>
              <a:defRPr sz="2000"/>
            </a:lvl4pPr>
            <a:lvl5pPr marL="1825989" indent="0">
              <a:buNone/>
              <a:defRPr sz="2000"/>
            </a:lvl5pPr>
            <a:lvl6pPr marL="2282526" indent="0">
              <a:buNone/>
              <a:defRPr sz="2000"/>
            </a:lvl6pPr>
            <a:lvl7pPr marL="2738982" indent="0">
              <a:buNone/>
              <a:defRPr sz="2000"/>
            </a:lvl7pPr>
            <a:lvl8pPr marL="3195440" indent="0">
              <a:buNone/>
              <a:defRPr sz="2000"/>
            </a:lvl8pPr>
            <a:lvl9pPr marL="365189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59" indent="0">
              <a:buNone/>
              <a:defRPr sz="1500"/>
            </a:lvl2pPr>
            <a:lvl3pPr marL="912995" indent="0">
              <a:buNone/>
              <a:defRPr sz="1200"/>
            </a:lvl3pPr>
            <a:lvl4pPr marL="1369492" indent="0">
              <a:buNone/>
              <a:defRPr sz="1100"/>
            </a:lvl4pPr>
            <a:lvl5pPr marL="1825989" indent="0">
              <a:buNone/>
              <a:defRPr sz="1100"/>
            </a:lvl5pPr>
            <a:lvl6pPr marL="2282526" indent="0">
              <a:buNone/>
              <a:defRPr sz="1100"/>
            </a:lvl6pPr>
            <a:lvl7pPr marL="2738982" indent="0">
              <a:buNone/>
              <a:defRPr sz="1100"/>
            </a:lvl7pPr>
            <a:lvl8pPr marL="3195440" indent="0">
              <a:buNone/>
              <a:defRPr sz="1100"/>
            </a:lvl8pPr>
            <a:lvl9pPr marL="365189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759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1835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0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0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543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8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83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11" indent="0" algn="ctr">
              <a:buNone/>
              <a:defRPr sz="2000"/>
            </a:lvl2pPr>
            <a:lvl3pPr marL="912904" indent="0" algn="ctr">
              <a:buNone/>
              <a:defRPr sz="1867"/>
            </a:lvl3pPr>
            <a:lvl4pPr marL="1369356" indent="0" algn="ctr">
              <a:buNone/>
              <a:defRPr sz="1600"/>
            </a:lvl4pPr>
            <a:lvl5pPr marL="1825808" indent="0" algn="ctr">
              <a:buNone/>
              <a:defRPr sz="1600"/>
            </a:lvl5pPr>
            <a:lvl6pPr marL="2282302" indent="0" algn="ctr">
              <a:buNone/>
              <a:defRPr sz="1600"/>
            </a:lvl6pPr>
            <a:lvl7pPr marL="2738710" indent="0" algn="ctr">
              <a:buNone/>
              <a:defRPr sz="1600"/>
            </a:lvl7pPr>
            <a:lvl8pPr marL="3195120" indent="0" algn="ctr">
              <a:buNone/>
              <a:defRPr sz="1600"/>
            </a:lvl8pPr>
            <a:lvl9pPr marL="365153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278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882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6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8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0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693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837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41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483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7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1" indent="0">
              <a:buNone/>
              <a:defRPr sz="2000" b="1"/>
            </a:lvl2pPr>
            <a:lvl3pPr marL="912904" indent="0">
              <a:buNone/>
              <a:defRPr sz="1867" b="1"/>
            </a:lvl3pPr>
            <a:lvl4pPr marL="1369356" indent="0">
              <a:buNone/>
              <a:defRPr sz="1600" b="1"/>
            </a:lvl4pPr>
            <a:lvl5pPr marL="1825808" indent="0">
              <a:buNone/>
              <a:defRPr sz="1600" b="1"/>
            </a:lvl5pPr>
            <a:lvl6pPr marL="2282302" indent="0">
              <a:buNone/>
              <a:defRPr sz="1600" b="1"/>
            </a:lvl6pPr>
            <a:lvl7pPr marL="2738710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3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7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1" indent="0">
              <a:buNone/>
              <a:defRPr sz="2000" b="1"/>
            </a:lvl2pPr>
            <a:lvl3pPr marL="912904" indent="0">
              <a:buNone/>
              <a:defRPr sz="1867" b="1"/>
            </a:lvl3pPr>
            <a:lvl4pPr marL="1369356" indent="0">
              <a:buNone/>
              <a:defRPr sz="1600" b="1"/>
            </a:lvl4pPr>
            <a:lvl5pPr marL="1825808" indent="0">
              <a:buNone/>
              <a:defRPr sz="1600" b="1"/>
            </a:lvl5pPr>
            <a:lvl6pPr marL="2282302" indent="0">
              <a:buNone/>
              <a:defRPr sz="1600" b="1"/>
            </a:lvl6pPr>
            <a:lvl7pPr marL="2738710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3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712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239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25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11" indent="0">
              <a:buNone/>
              <a:defRPr sz="1467"/>
            </a:lvl2pPr>
            <a:lvl3pPr marL="912904" indent="0">
              <a:buNone/>
              <a:defRPr sz="1200"/>
            </a:lvl3pPr>
            <a:lvl4pPr marL="1369356" indent="0">
              <a:buNone/>
              <a:defRPr sz="1067"/>
            </a:lvl4pPr>
            <a:lvl5pPr marL="1825808" indent="0">
              <a:buNone/>
              <a:defRPr sz="1067"/>
            </a:lvl5pPr>
            <a:lvl6pPr marL="2282302" indent="0">
              <a:buNone/>
              <a:defRPr sz="1067"/>
            </a:lvl6pPr>
            <a:lvl7pPr marL="2738710" indent="0">
              <a:buNone/>
              <a:defRPr sz="1067"/>
            </a:lvl7pPr>
            <a:lvl8pPr marL="3195120" indent="0">
              <a:buNone/>
              <a:defRPr sz="1067"/>
            </a:lvl8pPr>
            <a:lvl9pPr marL="365153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30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11" indent="0">
              <a:buNone/>
              <a:defRPr sz="2800"/>
            </a:lvl2pPr>
            <a:lvl3pPr marL="912904" indent="0">
              <a:buNone/>
              <a:defRPr sz="2400"/>
            </a:lvl3pPr>
            <a:lvl4pPr marL="1369356" indent="0">
              <a:buNone/>
              <a:defRPr sz="2000"/>
            </a:lvl4pPr>
            <a:lvl5pPr marL="1825808" indent="0">
              <a:buNone/>
              <a:defRPr sz="2000"/>
            </a:lvl5pPr>
            <a:lvl6pPr marL="2282302" indent="0">
              <a:buNone/>
              <a:defRPr sz="2000"/>
            </a:lvl6pPr>
            <a:lvl7pPr marL="2738710" indent="0">
              <a:buNone/>
              <a:defRPr sz="2000"/>
            </a:lvl7pPr>
            <a:lvl8pPr marL="3195120" indent="0">
              <a:buNone/>
              <a:defRPr sz="2000"/>
            </a:lvl8pPr>
            <a:lvl9pPr marL="365153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11" indent="0">
              <a:buNone/>
              <a:defRPr sz="1467"/>
            </a:lvl2pPr>
            <a:lvl3pPr marL="912904" indent="0">
              <a:buNone/>
              <a:defRPr sz="1200"/>
            </a:lvl3pPr>
            <a:lvl4pPr marL="1369356" indent="0">
              <a:buNone/>
              <a:defRPr sz="1067"/>
            </a:lvl4pPr>
            <a:lvl5pPr marL="1825808" indent="0">
              <a:buNone/>
              <a:defRPr sz="1067"/>
            </a:lvl5pPr>
            <a:lvl6pPr marL="2282302" indent="0">
              <a:buNone/>
              <a:defRPr sz="1067"/>
            </a:lvl6pPr>
            <a:lvl7pPr marL="2738710" indent="0">
              <a:buNone/>
              <a:defRPr sz="1067"/>
            </a:lvl7pPr>
            <a:lvl8pPr marL="3195120" indent="0">
              <a:buNone/>
              <a:defRPr sz="1067"/>
            </a:lvl8pPr>
            <a:lvl9pPr marL="365153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39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321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1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1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726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3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4C3FD2-F9DB-4B21-9EAE-AE5C1CE20A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9653C4-9CC8-4DAF-ACD2-722AEFA446D9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251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66F511-FAFE-4E44-9895-7E0E73AC75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4E280-4218-4CE0-99C0-7F364BA03DB0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9242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DFB6FA-30DC-4194-8A3A-DFCC128823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6DCA5-4563-4F82-98D7-F261F5868366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20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3111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90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8592AA-AC3B-4C1E-9A82-431AC535FA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53522-8025-4280-8519-1C6FB1A4043B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3041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6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6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C045B4-4566-47F7-B1E0-50AC942C99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0FED4-3AE9-47B5-B1C3-AB8F0448F185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35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A3EDFB-2560-4E42-8CBE-26EDF489A8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4CFE0-E88F-4E83-85AE-4E5B4FE3081C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7280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7812D6-56BD-4E66-B87B-1872ADFEB8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D8FB8F-CA9C-4263-9546-6D188E1E44A4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420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70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44A99D-C622-48DE-8655-702FD9A218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0C132-8964-4D60-A11F-D5345D4CB6A2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971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1"/>
            <a:ext cx="8596668" cy="38457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9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CC5B85-CDE0-4F08-AFD1-FA153F495184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DDFB49-CA2C-4653-ABA8-B5717BE404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211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5/3/2019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283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5/3/2019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46606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9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5/3/2019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2982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5/3/2019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7626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476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5/3/2019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4992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2757CA-2C7D-43B8-8A80-7E174EE824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173FD-5E4C-428A-8D79-89E25F856E17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786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0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0C3E13-7C93-40DC-B77E-4D8487F81C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543004-1089-4CD5-9800-55282490A887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146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6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6" y="360206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355" indent="0" algn="ctr">
              <a:buNone/>
              <a:defRPr sz="2000"/>
            </a:lvl2pPr>
            <a:lvl3pPr marL="909019" indent="0" algn="ctr">
              <a:buNone/>
              <a:defRPr sz="1867"/>
            </a:lvl3pPr>
            <a:lvl4pPr marL="1363529" indent="0" algn="ctr">
              <a:buNone/>
              <a:defRPr sz="1600"/>
            </a:lvl4pPr>
            <a:lvl5pPr marL="1818040" indent="0" algn="ctr">
              <a:buNone/>
              <a:defRPr sz="1600"/>
            </a:lvl5pPr>
            <a:lvl6pPr marL="2272702" indent="0" algn="ctr">
              <a:buNone/>
              <a:defRPr sz="1600"/>
            </a:lvl6pPr>
            <a:lvl7pPr marL="2727058" indent="0" algn="ctr">
              <a:buNone/>
              <a:defRPr sz="1600"/>
            </a:lvl7pPr>
            <a:lvl8pPr marL="3181415" indent="0" algn="ctr">
              <a:buNone/>
              <a:defRPr sz="1600"/>
            </a:lvl8pPr>
            <a:lvl9pPr marL="363592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8158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253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100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43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90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635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8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2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7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14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5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52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489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355" indent="0">
              <a:buNone/>
              <a:defRPr sz="2000" b="1"/>
            </a:lvl2pPr>
            <a:lvl3pPr marL="909019" indent="0">
              <a:buNone/>
              <a:defRPr sz="1867" b="1"/>
            </a:lvl3pPr>
            <a:lvl4pPr marL="1363529" indent="0">
              <a:buNone/>
              <a:defRPr sz="1600" b="1"/>
            </a:lvl4pPr>
            <a:lvl5pPr marL="1818040" indent="0">
              <a:buNone/>
              <a:defRPr sz="1600" b="1"/>
            </a:lvl5pPr>
            <a:lvl6pPr marL="2272702" indent="0">
              <a:buNone/>
              <a:defRPr sz="1600" b="1"/>
            </a:lvl6pPr>
            <a:lvl7pPr marL="2727058" indent="0">
              <a:buNone/>
              <a:defRPr sz="1600" b="1"/>
            </a:lvl7pPr>
            <a:lvl8pPr marL="3181415" indent="0">
              <a:buNone/>
              <a:defRPr sz="1600" b="1"/>
            </a:lvl8pPr>
            <a:lvl9pPr marL="363592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355" indent="0">
              <a:buNone/>
              <a:defRPr sz="2000" b="1"/>
            </a:lvl2pPr>
            <a:lvl3pPr marL="909019" indent="0">
              <a:buNone/>
              <a:defRPr sz="1867" b="1"/>
            </a:lvl3pPr>
            <a:lvl4pPr marL="1363529" indent="0">
              <a:buNone/>
              <a:defRPr sz="1600" b="1"/>
            </a:lvl4pPr>
            <a:lvl5pPr marL="1818040" indent="0">
              <a:buNone/>
              <a:defRPr sz="1600" b="1"/>
            </a:lvl5pPr>
            <a:lvl6pPr marL="2272702" indent="0">
              <a:buNone/>
              <a:defRPr sz="1600" b="1"/>
            </a:lvl6pPr>
            <a:lvl7pPr marL="2727058" indent="0">
              <a:buNone/>
              <a:defRPr sz="1600" b="1"/>
            </a:lvl7pPr>
            <a:lvl8pPr marL="3181415" indent="0">
              <a:buNone/>
              <a:defRPr sz="1600" b="1"/>
            </a:lvl8pPr>
            <a:lvl9pPr marL="363592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160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628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74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2398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7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355" indent="0">
              <a:buNone/>
              <a:defRPr sz="1467"/>
            </a:lvl2pPr>
            <a:lvl3pPr marL="909019" indent="0">
              <a:buNone/>
              <a:defRPr sz="1200"/>
            </a:lvl3pPr>
            <a:lvl4pPr marL="1363529" indent="0">
              <a:buNone/>
              <a:defRPr sz="1067"/>
            </a:lvl4pPr>
            <a:lvl5pPr marL="1818040" indent="0">
              <a:buNone/>
              <a:defRPr sz="1067"/>
            </a:lvl5pPr>
            <a:lvl6pPr marL="2272702" indent="0">
              <a:buNone/>
              <a:defRPr sz="1067"/>
            </a:lvl6pPr>
            <a:lvl7pPr marL="2727058" indent="0">
              <a:buNone/>
              <a:defRPr sz="1067"/>
            </a:lvl7pPr>
            <a:lvl8pPr marL="3181415" indent="0">
              <a:buNone/>
              <a:defRPr sz="1067"/>
            </a:lvl8pPr>
            <a:lvl9pPr marL="3635928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5677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77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4355" indent="0">
              <a:buNone/>
              <a:defRPr sz="2800"/>
            </a:lvl2pPr>
            <a:lvl3pPr marL="909019" indent="0">
              <a:buNone/>
              <a:defRPr sz="2400"/>
            </a:lvl3pPr>
            <a:lvl4pPr marL="1363529" indent="0">
              <a:buNone/>
              <a:defRPr sz="2000"/>
            </a:lvl4pPr>
            <a:lvl5pPr marL="1818040" indent="0">
              <a:buNone/>
              <a:defRPr sz="2000"/>
            </a:lvl5pPr>
            <a:lvl6pPr marL="2272702" indent="0">
              <a:buNone/>
              <a:defRPr sz="2000"/>
            </a:lvl6pPr>
            <a:lvl7pPr marL="2727058" indent="0">
              <a:buNone/>
              <a:defRPr sz="2000"/>
            </a:lvl7pPr>
            <a:lvl8pPr marL="3181415" indent="0">
              <a:buNone/>
              <a:defRPr sz="2000"/>
            </a:lvl8pPr>
            <a:lvl9pPr marL="363592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355" indent="0">
              <a:buNone/>
              <a:defRPr sz="1467"/>
            </a:lvl2pPr>
            <a:lvl3pPr marL="909019" indent="0">
              <a:buNone/>
              <a:defRPr sz="1200"/>
            </a:lvl3pPr>
            <a:lvl4pPr marL="1363529" indent="0">
              <a:buNone/>
              <a:defRPr sz="1067"/>
            </a:lvl4pPr>
            <a:lvl5pPr marL="1818040" indent="0">
              <a:buNone/>
              <a:defRPr sz="1067"/>
            </a:lvl5pPr>
            <a:lvl6pPr marL="2272702" indent="0">
              <a:buNone/>
              <a:defRPr sz="1067"/>
            </a:lvl6pPr>
            <a:lvl7pPr marL="2727058" indent="0">
              <a:buNone/>
              <a:defRPr sz="1067"/>
            </a:lvl7pPr>
            <a:lvl8pPr marL="3181415" indent="0">
              <a:buNone/>
              <a:defRPr sz="1067"/>
            </a:lvl8pPr>
            <a:lvl9pPr marL="3635928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450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791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47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47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784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9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9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251" indent="0" algn="ctr">
              <a:buNone/>
              <a:defRPr sz="2000"/>
            </a:lvl2pPr>
            <a:lvl3pPr marL="908824" indent="0" algn="ctr">
              <a:buNone/>
              <a:defRPr sz="1867"/>
            </a:lvl3pPr>
            <a:lvl4pPr marL="1363237" indent="0" algn="ctr">
              <a:buNone/>
              <a:defRPr sz="1600"/>
            </a:lvl4pPr>
            <a:lvl5pPr marL="1817648" indent="0" algn="ctr">
              <a:buNone/>
              <a:defRPr sz="1600"/>
            </a:lvl5pPr>
            <a:lvl6pPr marL="2272222" indent="0" algn="ctr">
              <a:buNone/>
              <a:defRPr sz="1600"/>
            </a:lvl6pPr>
            <a:lvl7pPr marL="2726471" indent="0" algn="ctr">
              <a:buNone/>
              <a:defRPr sz="1600"/>
            </a:lvl7pPr>
            <a:lvl8pPr marL="3180720" indent="0" algn="ctr">
              <a:buNone/>
              <a:defRPr sz="1600"/>
            </a:lvl8pPr>
            <a:lvl9pPr marL="363514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14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99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10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42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88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63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76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2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64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0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51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379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9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392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1" indent="0">
              <a:buNone/>
              <a:defRPr sz="2000" b="1"/>
            </a:lvl2pPr>
            <a:lvl3pPr marL="908824" indent="0">
              <a:buNone/>
              <a:defRPr sz="1867" b="1"/>
            </a:lvl3pPr>
            <a:lvl4pPr marL="1363237" indent="0">
              <a:buNone/>
              <a:defRPr sz="1600" b="1"/>
            </a:lvl4pPr>
            <a:lvl5pPr marL="1817648" indent="0">
              <a:buNone/>
              <a:defRPr sz="1600" b="1"/>
            </a:lvl5pPr>
            <a:lvl6pPr marL="2272222" indent="0">
              <a:buNone/>
              <a:defRPr sz="1600" b="1"/>
            </a:lvl6pPr>
            <a:lvl7pPr marL="2726471" indent="0">
              <a:buNone/>
              <a:defRPr sz="1600" b="1"/>
            </a:lvl7pPr>
            <a:lvl8pPr marL="3180720" indent="0">
              <a:buNone/>
              <a:defRPr sz="1600" b="1"/>
            </a:lvl8pPr>
            <a:lvl9pPr marL="363514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1" indent="0">
              <a:buNone/>
              <a:defRPr sz="2000" b="1"/>
            </a:lvl2pPr>
            <a:lvl3pPr marL="908824" indent="0">
              <a:buNone/>
              <a:defRPr sz="1867" b="1"/>
            </a:lvl3pPr>
            <a:lvl4pPr marL="1363237" indent="0">
              <a:buNone/>
              <a:defRPr sz="1600" b="1"/>
            </a:lvl4pPr>
            <a:lvl5pPr marL="1817648" indent="0">
              <a:buNone/>
              <a:defRPr sz="1600" b="1"/>
            </a:lvl5pPr>
            <a:lvl6pPr marL="2272222" indent="0">
              <a:buNone/>
              <a:defRPr sz="1600" b="1"/>
            </a:lvl6pPr>
            <a:lvl7pPr marL="2726471" indent="0">
              <a:buNone/>
              <a:defRPr sz="1600" b="1"/>
            </a:lvl7pPr>
            <a:lvl8pPr marL="3180720" indent="0">
              <a:buNone/>
              <a:defRPr sz="1600" b="1"/>
            </a:lvl8pPr>
            <a:lvl9pPr marL="363514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0621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8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1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4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B61BEF0D-F0BB-DE4B-95CE-6DB70DBA9567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5/3/2019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3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8A416906-AEA8-4153-AD37-D5FBE8157F17}" type="slidenum">
              <a:rPr lang="en-US" smtClean="0">
                <a:solidFill>
                  <a:srgbClr val="5FCBEF"/>
                </a:solidFill>
                <a:latin typeface="Arial" pitchFamily="34" charset="0"/>
                <a:cs typeface="Arial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5FCBE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27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ransition spd="slow">
    <p:pull/>
  </p:transition>
  <p:hf sldNum="0" hdr="0"/>
  <p:txStyles>
    <p:titleStyle>
      <a:lvl1pPr algn="l" defTabSz="457178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82" indent="-342882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A416906-AEA8-4153-AD37-D5FBE8157F17}" type="slidenum">
              <a:rPr lang="en-US" b="0" smtClean="0"/>
              <a:pPr>
                <a:defRPr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97448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ransition spd="slow">
    <p:pull/>
  </p:transition>
  <p:hf sldNum="0" hdr="0"/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318" tIns="45718" rIns="9131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318" tIns="45718" rIns="91318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16"/>
            <a:ext cx="2743200" cy="365125"/>
          </a:xfrm>
          <a:prstGeom prst="rect">
            <a:avLst/>
          </a:prstGeom>
        </p:spPr>
        <p:txBody>
          <a:bodyPr vert="horz" lIns="91318" tIns="45718" rIns="9131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95"/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995"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16"/>
            <a:ext cx="4114800" cy="365125"/>
          </a:xfrm>
          <a:prstGeom prst="rect">
            <a:avLst/>
          </a:prstGeom>
        </p:spPr>
        <p:txBody>
          <a:bodyPr vert="horz" lIns="91318" tIns="45718" rIns="9131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9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16"/>
            <a:ext cx="2743200" cy="365125"/>
          </a:xfrm>
          <a:prstGeom prst="rect">
            <a:avLst/>
          </a:prstGeom>
        </p:spPr>
        <p:txBody>
          <a:bodyPr vert="horz" lIns="91318" tIns="45718" rIns="9131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95"/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99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1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299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69" indent="-228269" algn="l" defTabSz="9129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06" indent="-228269" algn="l" defTabSz="9129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62" indent="-228269" algn="l" defTabSz="9129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20" indent="-228269" algn="l" defTabSz="9129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79" indent="-228269" algn="l" defTabSz="9129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715" indent="-228269" algn="l" defTabSz="9129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212" indent="-228269" algn="l" defTabSz="9129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709" indent="-228269" algn="l" defTabSz="9129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246" indent="-228269" algn="l" defTabSz="9129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59" algn="l" defTabSz="9129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5" algn="l" defTabSz="9129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92" algn="l" defTabSz="9129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89" algn="l" defTabSz="9129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26" algn="l" defTabSz="9129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82" algn="l" defTabSz="9129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40" algn="l" defTabSz="9129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99" algn="l" defTabSz="9129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68484" tIns="34289" rIns="6848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68484" tIns="34289" rIns="68484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16"/>
            <a:ext cx="2743200" cy="365125"/>
          </a:xfrm>
          <a:prstGeom prst="rect">
            <a:avLst/>
          </a:prstGeom>
        </p:spPr>
        <p:txBody>
          <a:bodyPr vert="horz" lIns="68484" tIns="34289" rIns="68484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04"/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904"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16"/>
            <a:ext cx="4114800" cy="365125"/>
          </a:xfrm>
          <a:prstGeom prst="rect">
            <a:avLst/>
          </a:prstGeom>
        </p:spPr>
        <p:txBody>
          <a:bodyPr vert="horz" lIns="68484" tIns="34289" rIns="68484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04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16"/>
            <a:ext cx="2743200" cy="365125"/>
          </a:xfrm>
          <a:prstGeom prst="rect">
            <a:avLst/>
          </a:prstGeom>
        </p:spPr>
        <p:txBody>
          <a:bodyPr vert="horz" lIns="68484" tIns="34289" rIns="68484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04"/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904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8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290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8" indent="-228248" algn="l" defTabSz="9129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42" indent="-228248" algn="l" defTabSz="9129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50" indent="-228248" algn="l" defTabSz="9129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60" indent="-228248" algn="l" defTabSz="9129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3971" indent="-228248" algn="l" defTabSz="9129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0464" indent="-228248" algn="l" defTabSz="9129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66916" indent="-228248" algn="l" defTabSz="9129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3368" indent="-228248" algn="l" defTabSz="9129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79862" indent="-228248" algn="l" defTabSz="9129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0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411" algn="l" defTabSz="91290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2904" algn="l" defTabSz="91290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69356" algn="l" defTabSz="91290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5808" algn="l" defTabSz="91290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2302" algn="l" defTabSz="91290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38710" algn="l" defTabSz="91290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5120" algn="l" defTabSz="91290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1531" algn="l" defTabSz="91290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6BCB91-B412-4768-A74E-4DF97AC86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EF59500-AE61-4D0D-9671-25F5DFC82B8C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68226" tIns="34286" rIns="68226" bIns="3428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68226" tIns="34286" rIns="68226" bIns="3428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68226" tIns="34286" rIns="68226" bIns="3428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019"/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9019"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68226" tIns="34286" rIns="68226" bIns="3428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01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68226" tIns="34286" rIns="68226" bIns="3428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019"/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901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44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090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333" indent="-227333" algn="l" defTabSz="9090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998" indent="-227333" algn="l" defTabSz="909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350" indent="-227333" algn="l" defTabSz="909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707" indent="-227333" algn="l" defTabSz="909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45102" indent="-227333" algn="l" defTabSz="909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99728" indent="-227333" algn="l" defTabSz="909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54237" indent="-227333" algn="l" defTabSz="909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08747" indent="-227333" algn="l" defTabSz="909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63410" indent="-227333" algn="l" defTabSz="909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01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4355" algn="l" defTabSz="90901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09019" algn="l" defTabSz="90901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63529" algn="l" defTabSz="90901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18040" algn="l" defTabSz="90901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72702" algn="l" defTabSz="90901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27058" algn="l" defTabSz="90901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81415" algn="l" defTabSz="90901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35928" algn="l" defTabSz="90901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68214" tIns="34289" rIns="6821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68214" tIns="34289" rIns="68214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68214" tIns="34289" rIns="68214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824"/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8824"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8"/>
            <a:ext cx="4114800" cy="365125"/>
          </a:xfrm>
          <a:prstGeom prst="rect">
            <a:avLst/>
          </a:prstGeom>
        </p:spPr>
        <p:txBody>
          <a:bodyPr vert="horz" lIns="68214" tIns="34289" rIns="68214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824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68214" tIns="34289" rIns="68214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824"/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8824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3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0882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288" indent="-227288" algn="l" defTabSz="90882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862" indent="-227288" algn="l" defTabSz="9088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110" indent="-227288" algn="l" defTabSz="9088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360" indent="-227288" algn="l" defTabSz="9088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44662" indent="-227288" algn="l" defTabSz="9088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99192" indent="-227288" algn="l" defTabSz="9088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53597" indent="-227288" algn="l" defTabSz="9088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08008" indent="-227288" algn="l" defTabSz="9088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62582" indent="-227288" algn="l" defTabSz="9088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8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4251" algn="l" defTabSz="9088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08824" algn="l" defTabSz="9088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63237" algn="l" defTabSz="9088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17648" algn="l" defTabSz="9088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72222" algn="l" defTabSz="9088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26471" algn="l" defTabSz="9088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80720" algn="l" defTabSz="9088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35140" algn="l" defTabSz="90882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67562" tIns="34289" rIns="6756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67562" tIns="34289" rIns="67562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67562" tIns="34289" rIns="67562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950"/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950"/>
              <a:t>5/3/2019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8"/>
            <a:ext cx="4114800" cy="365125"/>
          </a:xfrm>
          <a:prstGeom prst="rect">
            <a:avLst/>
          </a:prstGeom>
        </p:spPr>
        <p:txBody>
          <a:bodyPr vert="horz" lIns="67562" tIns="34289" rIns="67562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95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67562" tIns="34289" rIns="67562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950"/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895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7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89895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957" indent="-224957" algn="l" defTabSz="89895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4870" indent="-224957" algn="l" defTabSz="8989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875" indent="-224957" algn="l" defTabSz="8989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883" indent="-224957" algn="l" defTabSz="8989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22521" indent="-224957" algn="l" defTabSz="8989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72112" indent="-224957" algn="l" defTabSz="8989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21638" indent="-224957" algn="l" defTabSz="8989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371278" indent="-224957" algn="l" defTabSz="8989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20631" indent="-224957" algn="l" defTabSz="8989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9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49007" algn="l" defTabSz="8989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898950" algn="l" defTabSz="8989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48476" algn="l" defTabSz="8989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798094" algn="l" defTabSz="8989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47750" algn="l" defTabSz="8989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696755" algn="l" defTabSz="8989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46111" algn="l" defTabSz="8989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595699" algn="l" defTabSz="8989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3.wdp"/><Relationship Id="rId7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0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182" y="0"/>
            <a:ext cx="6096001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" y="0"/>
            <a:ext cx="6096001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" y="1775013"/>
            <a:ext cx="12192000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4476" y="4831446"/>
            <a:ext cx="10903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</a:rPr>
              <a:t>Prospecting, </a:t>
            </a:r>
            <a:r>
              <a:rPr lang="en-US" altLang="en-US" sz="4400" cap="all" dirty="0">
                <a:ln w="3175">
                  <a:noFill/>
                </a:ln>
                <a:solidFill>
                  <a:prstClr val="white"/>
                </a:solidFill>
                <a:latin typeface="Calibri" panose="020F0502020204030204"/>
                <a:ea typeface="新細明體" pitchFamily="18" charset="-120"/>
              </a:rPr>
              <a:t>QUALIFYING</a:t>
            </a:r>
            <a:r>
              <a:rPr kumimoji="0" lang="en-US" altLang="en-US" sz="44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itchFamily="18" charset="-120"/>
                <a:cs typeface="+mn-cs"/>
              </a:rPr>
              <a:t> and Sponsoring</a:t>
            </a:r>
          </a:p>
        </p:txBody>
      </p:sp>
    </p:spTree>
    <p:extLst>
      <p:ext uri="{BB962C8B-B14F-4D97-AF65-F5344CB8AC3E}">
        <p14:creationId xmlns:p14="http://schemas.microsoft.com/office/powerpoint/2010/main" val="425011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8EB16-8C0F-2549-9940-DDD9121A8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253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512ADF-D06E-4F46-91BD-9ED91658AB65}"/>
              </a:ext>
            </a:extLst>
          </p:cNvPr>
          <p:cNvSpPr txBox="1"/>
          <p:nvPr/>
        </p:nvSpPr>
        <p:spPr>
          <a:xfrm>
            <a:off x="457200" y="477078"/>
            <a:ext cx="2981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FB MESSAGE</a:t>
            </a:r>
          </a:p>
        </p:txBody>
      </p:sp>
    </p:spTree>
    <p:extLst>
      <p:ext uri="{BB962C8B-B14F-4D97-AF65-F5344CB8AC3E}">
        <p14:creationId xmlns:p14="http://schemas.microsoft.com/office/powerpoint/2010/main" val="3209284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D80C1-3204-D647-826D-D4FEE4B75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00" y="1187450"/>
            <a:ext cx="6375400" cy="4483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7193EC-4005-2E49-B4BA-A36CA88AA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996" y="294402"/>
            <a:ext cx="8629704" cy="6068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089133-9289-AA4C-8F70-90C4FC2B1648}"/>
              </a:ext>
            </a:extLst>
          </p:cNvPr>
          <p:cNvSpPr txBox="1"/>
          <p:nvPr/>
        </p:nvSpPr>
        <p:spPr>
          <a:xfrm>
            <a:off x="616226" y="536713"/>
            <a:ext cx="3299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TEXT MESSAGE</a:t>
            </a:r>
          </a:p>
        </p:txBody>
      </p:sp>
    </p:spTree>
    <p:extLst>
      <p:ext uri="{BB962C8B-B14F-4D97-AF65-F5344CB8AC3E}">
        <p14:creationId xmlns:p14="http://schemas.microsoft.com/office/powerpoint/2010/main" val="3494236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0397" y="1"/>
            <a:ext cx="7132015" cy="6852325"/>
          </a:xfrm>
          <a:prstGeom prst="rect">
            <a:avLst/>
          </a:prstGeom>
        </p:spPr>
        <p:txBody>
          <a:bodyPr wrap="none" lIns="121157" tIns="60579" rIns="121157" bIns="6057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Facebook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Exercise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Add 5 names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Message two </a:t>
            </a:r>
          </a:p>
        </p:txBody>
      </p:sp>
    </p:spTree>
    <p:extLst>
      <p:ext uri="{BB962C8B-B14F-4D97-AF65-F5344CB8AC3E}">
        <p14:creationId xmlns:p14="http://schemas.microsoft.com/office/powerpoint/2010/main" val="175337636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04863" y="536748"/>
            <a:ext cx="7662431" cy="1528237"/>
          </a:xfrm>
          <a:prstGeom prst="rect">
            <a:avLst/>
          </a:prstGeom>
        </p:spPr>
        <p:txBody>
          <a:bodyPr wrap="none" lIns="91319" tIns="45719" rIns="91319" bIns="45719">
            <a:spAutoFit/>
          </a:bodyPr>
          <a:lstStyle/>
          <a:p>
            <a:pPr marL="0" marR="0" lvl="0" indent="0" algn="ctr" defTabSz="60514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all" spc="0" normalizeH="0" baseline="0" noProof="0" dirty="0">
                <a:ln w="3175">
                  <a:solidFill>
                    <a:srgbClr val="00A9FC"/>
                  </a:solidFill>
                </a:ln>
                <a:solidFill>
                  <a:srgbClr val="00A9FC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2 - TOP 10 LISTS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58340" y="2474057"/>
            <a:ext cx="2904565" cy="354328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719" rIns="91319" bIns="45719" rtlCol="0" anchor="ctr"/>
          <a:lstStyle/>
          <a:p>
            <a:pPr marL="0" marR="0" lvl="0" indent="0" algn="ctr" defTabSz="605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After building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your list, prioritize the list </a:t>
            </a:r>
          </a:p>
          <a:p>
            <a:pPr marL="0" marR="0" lvl="0" indent="0" algn="ctr" defTabSz="605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People who will let you show them the plan  </a:t>
            </a:r>
          </a:p>
          <a:p>
            <a:pPr marL="0" marR="0" lvl="0" indent="0" algn="ctr" defTabSz="605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Your best prospects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36328" y="2474057"/>
            <a:ext cx="2904565" cy="354328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719" rIns="91319" bIns="45719" rtlCol="0" anchor="ctr"/>
          <a:lstStyle/>
          <a:p>
            <a:pPr marL="0" marR="0" lvl="0" indent="0" algn="ctr" defTabSz="605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Approaches are determined for the top 10 with your business partner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14316" y="2474057"/>
            <a:ext cx="2904565" cy="3543283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719" rIns="91319" bIns="45719" rtlCol="0" anchor="ctr"/>
          <a:lstStyle/>
          <a:p>
            <a:pPr marL="0" marR="0" lvl="0" indent="0" algn="ctr" defTabSz="605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Continue to build relationships with everyone on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your list</a:t>
            </a:r>
          </a:p>
        </p:txBody>
      </p:sp>
    </p:spTree>
    <p:extLst>
      <p:ext uri="{BB962C8B-B14F-4D97-AF65-F5344CB8AC3E}">
        <p14:creationId xmlns:p14="http://schemas.microsoft.com/office/powerpoint/2010/main" val="31107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47170" y="1638383"/>
            <a:ext cx="10323659" cy="3421314"/>
            <a:chOff x="847086" y="2123581"/>
            <a:chExt cx="10323660" cy="2853832"/>
          </a:xfrm>
        </p:grpSpPr>
        <p:sp>
          <p:nvSpPr>
            <p:cNvPr id="2" name="Rectangle 1"/>
            <p:cNvSpPr/>
            <p:nvPr/>
          </p:nvSpPr>
          <p:spPr>
            <a:xfrm>
              <a:off x="856477" y="2123581"/>
              <a:ext cx="10304872" cy="10012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2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Adding to your names list is just as </a:t>
              </a:r>
              <a:br>
                <a:rPr kumimoji="0" lang="en-US" sz="3600" b="0" i="0" u="none" strike="noStrike" kern="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3600" b="0" i="0" u="none" strike="noStrike" kern="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important as building it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847086" y="3345934"/>
              <a:ext cx="10323660" cy="8471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2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0" cap="all" spc="0" normalizeH="0" baseline="0" noProof="0" dirty="0">
                  <a:ln w="3175">
                    <a:solidFill>
                      <a:srgbClr val="00A9FC"/>
                    </a:solidFill>
                  </a:ln>
                  <a:solidFill>
                    <a:srgbClr val="00A9F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Possibilities Are Everywhere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35044" y="4386942"/>
              <a:ext cx="5121915" cy="5904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2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solidFill>
                      <a:srgbClr val="FFBE00"/>
                    </a:solidFill>
                  </a:ln>
                  <a:solidFill>
                    <a:srgbClr val="FFBE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Add two names per day</a:t>
              </a:r>
              <a:endParaRPr kumimoji="0" lang="en-US" sz="4000" b="0" i="0" u="none" strike="noStrike" kern="0" cap="none" spc="0" normalizeH="0" baseline="0" noProof="0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735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644" name="Text Box 4"/>
          <p:cNvSpPr txBox="1">
            <a:spLocks noChangeArrowheads="1"/>
          </p:cNvSpPr>
          <p:nvPr/>
        </p:nvSpPr>
        <p:spPr bwMode="auto">
          <a:xfrm>
            <a:off x="341745" y="229671"/>
            <a:ext cx="11480800" cy="86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12" tIns="60256" rIns="120512" bIns="60256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Arial"/>
              </a:rPr>
              <a:t>Always be asking questions!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6000" y="1371628"/>
            <a:ext cx="10769600" cy="5374922"/>
          </a:xfrm>
          <a:prstGeom prst="rect">
            <a:avLst/>
          </a:prstGeom>
          <a:noFill/>
        </p:spPr>
        <p:txBody>
          <a:bodyPr wrap="square" lIns="120512" tIns="60256" rIns="120512" bIns="60256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/>
              </a:rPr>
              <a:t>What do you do for a living?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/>
              </a:rPr>
              <a:t>How long have you worked here?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/>
              </a:rPr>
              <a:t>How long have you lived in the area?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/>
              </a:rPr>
              <a:t>What brought you to this area?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/>
              </a:rPr>
              <a:t>What does your spouse do?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/>
              </a:rPr>
              <a:t>Do you have family in the area?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/>
              </a:rPr>
              <a:t>Do you do this full time?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/>
              </a:rPr>
              <a:t>Do you keep your options open? </a:t>
            </a:r>
          </a:p>
        </p:txBody>
      </p:sp>
    </p:spTree>
    <p:extLst>
      <p:ext uri="{BB962C8B-B14F-4D97-AF65-F5344CB8AC3E}">
        <p14:creationId xmlns:p14="http://schemas.microsoft.com/office/powerpoint/2010/main" val="35824108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64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64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4644" grpId="0"/>
      <p:bldP spid="126464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58" y="2389841"/>
            <a:ext cx="5241165" cy="366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3695"/>
            <a:ext cx="7009426" cy="42031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54370" y="1616896"/>
            <a:ext cx="48086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a product brokerage and internet marketing company called SHOP.COM. Have you heard of us? </a:t>
            </a:r>
          </a:p>
        </p:txBody>
      </p:sp>
      <p:sp>
        <p:nvSpPr>
          <p:cNvPr id="7" name="Rectangle 6"/>
          <p:cNvSpPr/>
          <p:nvPr/>
        </p:nvSpPr>
        <p:spPr>
          <a:xfrm>
            <a:off x="7096198" y="601235"/>
            <a:ext cx="4524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>
                  <a:noFill/>
                </a:ln>
                <a:solidFill>
                  <a:srgbClr val="00A9F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096198" y="3759199"/>
            <a:ext cx="4524994" cy="975746"/>
          </a:xfrm>
          <a:prstGeom prst="roundRect">
            <a:avLst>
              <a:gd name="adj" fmla="val 583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answer should be short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intriguing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96198" y="5039515"/>
            <a:ext cx="4524995" cy="975746"/>
          </a:xfrm>
          <a:prstGeom prst="roundRect">
            <a:avLst>
              <a:gd name="adj" fmla="val 583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goal is to start or continue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dialogue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9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6100" y="361951"/>
            <a:ext cx="512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What is it?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28851" y="1179731"/>
            <a:ext cx="72771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We are really a hybrid between franchising, internet marketing and traditional business.  We take the best of each to create an entirely new concept called the UnFranchise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What do I do?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 teach people how to make a lot of money online with a new concept called the UnFranchise.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			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Jim Winkler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        </a:t>
            </a:r>
          </a:p>
        </p:txBody>
      </p:sp>
    </p:spTree>
    <p:extLst>
      <p:ext uri="{BB962C8B-B14F-4D97-AF65-F5344CB8AC3E}">
        <p14:creationId xmlns:p14="http://schemas.microsoft.com/office/powerpoint/2010/main" val="311477841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6100" y="361951"/>
            <a:ext cx="512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What is it?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6951" y="1581152"/>
            <a:ext cx="72771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It’s a way to make a lot of money online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What do I do?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 teach people how to make a lot of money online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        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Elizabeth Weber-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Walliser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49613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6100" y="361951"/>
            <a:ext cx="512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What is it?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6951" y="1581152"/>
            <a:ext cx="72771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It’s a product brokerage and internet marketing company that helps people turn their spending into earning and create a Shopping Annuity.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What do you do?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 help people create an ageless lifestyle with wellness solutions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			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Jacki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Blasko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31692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8566" y="679345"/>
            <a:ext cx="11080376" cy="5046766"/>
          </a:xfrm>
          <a:prstGeom prst="rect">
            <a:avLst/>
          </a:prstGeom>
        </p:spPr>
        <p:txBody>
          <a:bodyPr wrap="square" lIns="121157" tIns="60579" rIns="121157" bIns="60579">
            <a:spAutoFit/>
          </a:bodyPr>
          <a:lstStyle/>
          <a:p>
            <a:pPr marL="0" marR="0" lvl="0" indent="0" algn="ctr" defTabSz="605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Prospecting, </a:t>
            </a:r>
            <a:r>
              <a:rPr lang="en-US" sz="8000" dirty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Qualifying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marL="0" marR="0" lvl="0" indent="0" algn="ctr" defTabSz="605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Sponsoring all starts with </a:t>
            </a:r>
          </a:p>
          <a:p>
            <a:pPr marL="0" marR="0" lvl="0" indent="0" algn="ctr" defTabSz="605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a mental decision </a:t>
            </a:r>
          </a:p>
        </p:txBody>
      </p:sp>
    </p:spTree>
    <p:extLst>
      <p:ext uri="{BB962C8B-B14F-4D97-AF65-F5344CB8AC3E}">
        <p14:creationId xmlns:p14="http://schemas.microsoft.com/office/powerpoint/2010/main" val="3966358357"/>
      </p:ext>
    </p:extLst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6100" y="361951"/>
            <a:ext cx="512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What is it?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6951" y="1581152"/>
            <a:ext cx="7277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It’s called the Shopping Annuity.  Have you ever heard of it?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Basically I help people take money they are already spending on every day stuff and turn it into a business that pays them on an ongoing basis.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			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Colton Whited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62710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6100" y="361951"/>
            <a:ext cx="512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What is it?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6951" y="1581151"/>
            <a:ext cx="7277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Have you ever heard of the Shopping Annuity?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It’s a way of taking the dollars you are already spending and putting them into a business for yourself.  I can’t believe you have never heard of it.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		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Ke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Zhu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16845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6100" y="361951"/>
            <a:ext cx="512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What is it?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57451" y="2171701"/>
            <a:ext cx="7277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 business system for people who want more income but don’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Mangal" panose="02040503050203030202" pitchFamily="18" charset="0"/>
              </a:rPr>
              <a:t>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want another job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			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Lynn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Mitschke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63506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76516" y="243205"/>
            <a:ext cx="7438957" cy="5374998"/>
          </a:xfrm>
          <a:prstGeom prst="rect">
            <a:avLst/>
          </a:prstGeom>
        </p:spPr>
        <p:txBody>
          <a:bodyPr wrap="none" lIns="121157" tIns="60579" rIns="121157" bIns="6057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What is it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Exercise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Pick a partner </a:t>
            </a:r>
          </a:p>
        </p:txBody>
      </p:sp>
    </p:spTree>
    <p:extLst>
      <p:ext uri="{BB962C8B-B14F-4D97-AF65-F5344CB8AC3E}">
        <p14:creationId xmlns:p14="http://schemas.microsoft.com/office/powerpoint/2010/main" val="3782838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1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" y="25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5" tIns="45719" rIns="89895" bIns="45719" rtlCol="0" anchor="ctr"/>
          <a:lstStyle/>
          <a:p>
            <a:pPr marL="0" marR="0" lvl="0" indent="0" algn="ctr" defTabSz="89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9029" y="4528457"/>
            <a:ext cx="9593944" cy="1487649"/>
          </a:xfrm>
          <a:prstGeom prst="rect">
            <a:avLst/>
          </a:prstGeom>
          <a:noFill/>
        </p:spPr>
        <p:txBody>
          <a:bodyPr wrap="square" lIns="89895" tIns="45719" rIns="89895" bIns="45719" rtlCol="0">
            <a:spAutoFit/>
          </a:bodyPr>
          <a:lstStyle/>
          <a:p>
            <a:pPr marL="0" marR="0" lvl="0" indent="0" algn="ctr" defTabSz="89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7" b="0" i="0" u="none" strike="noStrike" kern="0" cap="none" spc="0" normalizeH="0" baseline="0" noProof="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TEAMWORK</a:t>
            </a:r>
          </a:p>
          <a:p>
            <a:pPr marL="0" marR="0" lvl="0" indent="0" algn="ctr" defTabSz="89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Working together gets results</a:t>
            </a:r>
          </a:p>
        </p:txBody>
      </p:sp>
      <p:sp>
        <p:nvSpPr>
          <p:cNvPr id="5" name="Rectangle 4"/>
          <p:cNvSpPr/>
          <p:nvPr/>
        </p:nvSpPr>
        <p:spPr>
          <a:xfrm>
            <a:off x="4270783" y="3903801"/>
            <a:ext cx="3650444" cy="646329"/>
          </a:xfrm>
          <a:prstGeom prst="rect">
            <a:avLst/>
          </a:prstGeom>
        </p:spPr>
        <p:txBody>
          <a:bodyPr wrap="none" lIns="89895" tIns="45719" rIns="89895" bIns="45719">
            <a:spAutoFit/>
          </a:bodyPr>
          <a:lstStyle/>
          <a:p>
            <a:pPr marL="0" marR="0" lvl="0" indent="0" algn="ctr" defTabSz="89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all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Call workshops</a:t>
            </a:r>
            <a:endParaRPr kumimoji="0" lang="en-US" sz="3600" b="0" i="0" u="none" strike="noStrike" kern="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6260" y="1081746"/>
            <a:ext cx="9119490" cy="830987"/>
          </a:xfrm>
          <a:prstGeom prst="rect">
            <a:avLst/>
          </a:prstGeom>
        </p:spPr>
        <p:txBody>
          <a:bodyPr wrap="none" lIns="90967" tIns="45715" rIns="90967" bIns="45715">
            <a:spAutoFit/>
          </a:bodyPr>
          <a:lstStyle/>
          <a:p>
            <a:pPr marL="0" marR="0" lvl="0" indent="0" algn="ctr" defTabSz="908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effectLst/>
                <a:uLnTx/>
                <a:uFillTx/>
                <a:latin typeface="Calibri"/>
                <a:ea typeface="+mn-ea"/>
                <a:cs typeface=""/>
              </a:rPr>
              <a:t>WHY DO CALL WORKSHOPS WORK?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90171" y="2656117"/>
            <a:ext cx="1503400" cy="2326507"/>
            <a:chOff x="1190170" y="2656115"/>
            <a:chExt cx="1503400" cy="2326506"/>
          </a:xfrm>
        </p:grpSpPr>
        <p:sp>
          <p:nvSpPr>
            <p:cNvPr id="3" name="Rectangle 2"/>
            <p:cNvSpPr/>
            <p:nvPr/>
          </p:nvSpPr>
          <p:spPr>
            <a:xfrm>
              <a:off x="1190171" y="2656115"/>
              <a:ext cx="1503399" cy="1494972"/>
            </a:xfrm>
            <a:prstGeom prst="rect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89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90170" y="4315644"/>
              <a:ext cx="1503400" cy="6669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43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It is scheduled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51823" y="2656153"/>
            <a:ext cx="1503400" cy="3188476"/>
            <a:chOff x="2851822" y="2656115"/>
            <a:chExt cx="1503400" cy="3188474"/>
          </a:xfrm>
        </p:grpSpPr>
        <p:sp>
          <p:nvSpPr>
            <p:cNvPr id="4" name="Rectangle 3"/>
            <p:cNvSpPr/>
            <p:nvPr/>
          </p:nvSpPr>
          <p:spPr>
            <a:xfrm>
              <a:off x="2851823" y="2656115"/>
              <a:ext cx="1503399" cy="1494972"/>
            </a:xfrm>
            <a:prstGeom prst="rect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89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51822" y="4315645"/>
              <a:ext cx="1503399" cy="15289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089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Power of positive energy of two or more people</a:t>
              </a:r>
              <a:endParaRPr kumimoji="0" lang="en-US" sz="1867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13811" y="2656122"/>
            <a:ext cx="1503399" cy="2039185"/>
            <a:chOff x="4513474" y="2656115"/>
            <a:chExt cx="1503399" cy="2039185"/>
          </a:xfrm>
        </p:grpSpPr>
        <p:sp>
          <p:nvSpPr>
            <p:cNvPr id="5" name="Rectangle 4"/>
            <p:cNvSpPr/>
            <p:nvPr/>
          </p:nvSpPr>
          <p:spPr>
            <a:xfrm>
              <a:off x="4513474" y="2656115"/>
              <a:ext cx="1503399" cy="1494972"/>
            </a:xfrm>
            <a:prstGeom prst="rect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89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92927" y="4315644"/>
              <a:ext cx="1072730" cy="3796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089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Coaching</a:t>
              </a:r>
              <a:endParaRPr kumimoji="0" lang="en-US" sz="1867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175138" y="2656117"/>
            <a:ext cx="1524399" cy="2326506"/>
            <a:chOff x="6173516" y="2656115"/>
            <a:chExt cx="1524002" cy="2326506"/>
          </a:xfrm>
        </p:grpSpPr>
        <p:pic>
          <p:nvPicPr>
            <p:cNvPr id="3074" name="Picture 2" descr="T:\Field Training\Field Training\North America\NA_ENGLISH\B5 update\images\shutterstock_243390952.jp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73518" y="2656115"/>
              <a:ext cx="1524000" cy="149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6173516" y="4315644"/>
              <a:ext cx="1503010" cy="6669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43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Starts a new person fast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05304" y="2656122"/>
            <a:ext cx="1567288" cy="2039185"/>
            <a:chOff x="7805066" y="2656115"/>
            <a:chExt cx="1567285" cy="2039185"/>
          </a:xfrm>
        </p:grpSpPr>
        <p:sp>
          <p:nvSpPr>
            <p:cNvPr id="7" name="Rectangle 6"/>
            <p:cNvSpPr/>
            <p:nvPr/>
          </p:nvSpPr>
          <p:spPr>
            <a:xfrm>
              <a:off x="7836777" y="2656115"/>
              <a:ext cx="1503399" cy="1494972"/>
            </a:xfrm>
            <a:prstGeom prst="rect">
              <a:avLst/>
            </a:prstGeom>
            <a:blipFill dpi="0"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89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05066" y="4315644"/>
              <a:ext cx="1567285" cy="3796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089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Accountability</a:t>
              </a:r>
              <a:endParaRPr kumimoji="0" lang="en-US" sz="1867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345801" y="2656202"/>
            <a:ext cx="1809287" cy="2613829"/>
            <a:chOff x="9345485" y="2656115"/>
            <a:chExt cx="1809286" cy="2613831"/>
          </a:xfrm>
        </p:grpSpPr>
        <p:sp>
          <p:nvSpPr>
            <p:cNvPr id="8" name="Rectangle 7"/>
            <p:cNvSpPr/>
            <p:nvPr/>
          </p:nvSpPr>
          <p:spPr>
            <a:xfrm>
              <a:off x="9498429" y="2656115"/>
              <a:ext cx="1503399" cy="1494972"/>
            </a:xfrm>
            <a:prstGeom prst="rect">
              <a:avLst/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89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345485" y="4315645"/>
              <a:ext cx="1809286" cy="9543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43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Continues momentum in the business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510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1" y="0"/>
            <a:ext cx="704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10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049" y="510610"/>
            <a:ext cx="3907971" cy="63473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8945" y="485099"/>
            <a:ext cx="5323115" cy="1446548"/>
          </a:xfrm>
          <a:prstGeom prst="rect">
            <a:avLst/>
          </a:prstGeom>
        </p:spPr>
        <p:txBody>
          <a:bodyPr wrap="square" lIns="91000" tIns="45719" rIns="91000" bIns="45719">
            <a:spAutoFit/>
          </a:bodyPr>
          <a:lstStyle/>
          <a:p>
            <a:pPr marL="0" marR="0" lvl="0" indent="0" algn="l" defTabSz="9093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FREQUENTLY ASKED QUESTIONS:</a:t>
            </a:r>
            <a:endParaRPr kumimoji="0" lang="en-US" sz="44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48961" y="1996705"/>
            <a:ext cx="5693227" cy="775643"/>
            <a:chOff x="5148943" y="2491969"/>
            <a:chExt cx="5693227" cy="775643"/>
          </a:xfrm>
        </p:grpSpPr>
        <p:sp>
          <p:nvSpPr>
            <p:cNvPr id="10" name="Rectangle 9"/>
            <p:cNvSpPr/>
            <p:nvPr/>
          </p:nvSpPr>
          <p:spPr>
            <a:xfrm>
              <a:off x="5148943" y="2491969"/>
              <a:ext cx="5693227" cy="77564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00423" marR="0" lvl="0" indent="0" algn="l" defTabSz="9093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</a:rPr>
                <a:t>What happens if I get a voice mail?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5356859" y="2605470"/>
              <a:ext cx="548640" cy="54864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93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5494019" y="2742812"/>
              <a:ext cx="274320" cy="273957"/>
            </a:xfrm>
            <a:custGeom>
              <a:avLst/>
              <a:gdLst>
                <a:gd name="T0" fmla="*/ 1295 w 3456"/>
                <a:gd name="T1" fmla="*/ 917 h 3456"/>
                <a:gd name="T2" fmla="*/ 1370 w 3456"/>
                <a:gd name="T3" fmla="*/ 1006 h 3456"/>
                <a:gd name="T4" fmla="*/ 1446 w 3456"/>
                <a:gd name="T5" fmla="*/ 1191 h 3456"/>
                <a:gd name="T6" fmla="*/ 1496 w 3456"/>
                <a:gd name="T7" fmla="*/ 1306 h 3456"/>
                <a:gd name="T8" fmla="*/ 1465 w 3456"/>
                <a:gd name="T9" fmla="*/ 1418 h 3456"/>
                <a:gd name="T10" fmla="*/ 1372 w 3456"/>
                <a:gd name="T11" fmla="*/ 1526 h 3456"/>
                <a:gd name="T12" fmla="*/ 1390 w 3456"/>
                <a:gd name="T13" fmla="*/ 1622 h 3456"/>
                <a:gd name="T14" fmla="*/ 1539 w 3456"/>
                <a:gd name="T15" fmla="*/ 1815 h 3456"/>
                <a:gd name="T16" fmla="*/ 1814 w 3456"/>
                <a:gd name="T17" fmla="*/ 2024 h 3456"/>
                <a:gd name="T18" fmla="*/ 1973 w 3456"/>
                <a:gd name="T19" fmla="*/ 2095 h 3456"/>
                <a:gd name="T20" fmla="*/ 2061 w 3456"/>
                <a:gd name="T21" fmla="*/ 2032 h 3456"/>
                <a:gd name="T22" fmla="*/ 2158 w 3456"/>
                <a:gd name="T23" fmla="*/ 1909 h 3456"/>
                <a:gd name="T24" fmla="*/ 2263 w 3456"/>
                <a:gd name="T25" fmla="*/ 1893 h 3456"/>
                <a:gd name="T26" fmla="*/ 2419 w 3456"/>
                <a:gd name="T27" fmla="*/ 1966 h 3456"/>
                <a:gd name="T28" fmla="*/ 2560 w 3456"/>
                <a:gd name="T29" fmla="*/ 2035 h 3456"/>
                <a:gd name="T30" fmla="*/ 2622 w 3456"/>
                <a:gd name="T31" fmla="*/ 2115 h 3456"/>
                <a:gd name="T32" fmla="*/ 2565 w 3456"/>
                <a:gd name="T33" fmla="*/ 2314 h 3456"/>
                <a:gd name="T34" fmla="*/ 2383 w 3456"/>
                <a:gd name="T35" fmla="*/ 2443 h 3456"/>
                <a:gd name="T36" fmla="*/ 2274 w 3456"/>
                <a:gd name="T37" fmla="*/ 2471 h 3456"/>
                <a:gd name="T38" fmla="*/ 2192 w 3456"/>
                <a:gd name="T39" fmla="*/ 2477 h 3456"/>
                <a:gd name="T40" fmla="*/ 2003 w 3456"/>
                <a:gd name="T41" fmla="*/ 2431 h 3456"/>
                <a:gd name="T42" fmla="*/ 1648 w 3456"/>
                <a:gd name="T43" fmla="*/ 2280 h 3456"/>
                <a:gd name="T44" fmla="*/ 1341 w 3456"/>
                <a:gd name="T45" fmla="*/ 2034 h 3456"/>
                <a:gd name="T46" fmla="*/ 1153 w 3456"/>
                <a:gd name="T47" fmla="*/ 1811 h 3456"/>
                <a:gd name="T48" fmla="*/ 1087 w 3456"/>
                <a:gd name="T49" fmla="*/ 1718 h 3456"/>
                <a:gd name="T50" fmla="*/ 985 w 3456"/>
                <a:gd name="T51" fmla="*/ 1541 h 3456"/>
                <a:gd name="T52" fmla="*/ 934 w 3456"/>
                <a:gd name="T53" fmla="*/ 1265 h 3456"/>
                <a:gd name="T54" fmla="*/ 1013 w 3456"/>
                <a:gd name="T55" fmla="*/ 1043 h 3456"/>
                <a:gd name="T56" fmla="*/ 1116 w 3456"/>
                <a:gd name="T57" fmla="*/ 935 h 3456"/>
                <a:gd name="T58" fmla="*/ 1566 w 3456"/>
                <a:gd name="T59" fmla="*/ 281 h 3456"/>
                <a:gd name="T60" fmla="*/ 962 w 3456"/>
                <a:gd name="T61" fmla="*/ 510 h 3456"/>
                <a:gd name="T62" fmla="*/ 528 w 3456"/>
                <a:gd name="T63" fmla="*/ 970 h 3456"/>
                <a:gd name="T64" fmla="*/ 336 w 3456"/>
                <a:gd name="T65" fmla="*/ 1587 h 3456"/>
                <a:gd name="T66" fmla="*/ 436 w 3456"/>
                <a:gd name="T67" fmla="*/ 2210 h 3456"/>
                <a:gd name="T68" fmla="*/ 1051 w 3456"/>
                <a:gd name="T69" fmla="*/ 2911 h 3456"/>
                <a:gd name="T70" fmla="*/ 1664 w 3456"/>
                <a:gd name="T71" fmla="*/ 3096 h 3456"/>
                <a:gd name="T72" fmla="*/ 2314 w 3456"/>
                <a:gd name="T73" fmla="*/ 2988 h 3456"/>
                <a:gd name="T74" fmla="*/ 2830 w 3456"/>
                <a:gd name="T75" fmla="*/ 2618 h 3456"/>
                <a:gd name="T76" fmla="*/ 3134 w 3456"/>
                <a:gd name="T77" fmla="*/ 2059 h 3456"/>
                <a:gd name="T78" fmla="*/ 3156 w 3456"/>
                <a:gd name="T79" fmla="*/ 1398 h 3456"/>
                <a:gd name="T80" fmla="*/ 2888 w 3456"/>
                <a:gd name="T81" fmla="*/ 819 h 3456"/>
                <a:gd name="T82" fmla="*/ 2398 w 3456"/>
                <a:gd name="T83" fmla="*/ 418 h 3456"/>
                <a:gd name="T84" fmla="*/ 1759 w 3456"/>
                <a:gd name="T85" fmla="*/ 268 h 3456"/>
                <a:gd name="T86" fmla="*/ 2373 w 3456"/>
                <a:gd name="T87" fmla="*/ 113 h 3456"/>
                <a:gd name="T88" fmla="*/ 2960 w 3456"/>
                <a:gd name="T89" fmla="*/ 493 h 3456"/>
                <a:gd name="T90" fmla="*/ 3342 w 3456"/>
                <a:gd name="T91" fmla="*/ 1076 h 3456"/>
                <a:gd name="T92" fmla="*/ 3453 w 3456"/>
                <a:gd name="T93" fmla="*/ 1790 h 3456"/>
                <a:gd name="T94" fmla="*/ 3257 w 3456"/>
                <a:gd name="T95" fmla="*/ 2475 h 3456"/>
                <a:gd name="T96" fmla="*/ 2810 w 3456"/>
                <a:gd name="T97" fmla="*/ 3006 h 3456"/>
                <a:gd name="T98" fmla="*/ 2177 w 3456"/>
                <a:gd name="T99" fmla="*/ 3316 h 3456"/>
                <a:gd name="T100" fmla="*/ 1468 w 3456"/>
                <a:gd name="T101" fmla="*/ 3342 h 3456"/>
                <a:gd name="T102" fmla="*/ 0 w 3456"/>
                <a:gd name="T103" fmla="*/ 3456 h 3456"/>
                <a:gd name="T104" fmla="*/ 91 w 3456"/>
                <a:gd name="T105" fmla="*/ 1994 h 3456"/>
                <a:gd name="T106" fmla="*/ 114 w 3456"/>
                <a:gd name="T107" fmla="*/ 1269 h 3456"/>
                <a:gd name="T108" fmla="*/ 426 w 3456"/>
                <a:gd name="T109" fmla="*/ 642 h 3456"/>
                <a:gd name="T110" fmla="*/ 961 w 3456"/>
                <a:gd name="T111" fmla="*/ 197 h 3456"/>
                <a:gd name="T112" fmla="*/ 1653 w 3456"/>
                <a:gd name="T113" fmla="*/ 3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56" h="3456">
                  <a:moveTo>
                    <a:pt x="1189" y="915"/>
                  </a:moveTo>
                  <a:lnTo>
                    <a:pt x="1216" y="916"/>
                  </a:lnTo>
                  <a:lnTo>
                    <a:pt x="1243" y="917"/>
                  </a:lnTo>
                  <a:lnTo>
                    <a:pt x="1268" y="918"/>
                  </a:lnTo>
                  <a:lnTo>
                    <a:pt x="1277" y="918"/>
                  </a:lnTo>
                  <a:lnTo>
                    <a:pt x="1286" y="917"/>
                  </a:lnTo>
                  <a:lnTo>
                    <a:pt x="1295" y="917"/>
                  </a:lnTo>
                  <a:lnTo>
                    <a:pt x="1306" y="920"/>
                  </a:lnTo>
                  <a:lnTo>
                    <a:pt x="1316" y="925"/>
                  </a:lnTo>
                  <a:lnTo>
                    <a:pt x="1327" y="933"/>
                  </a:lnTo>
                  <a:lnTo>
                    <a:pt x="1338" y="946"/>
                  </a:lnTo>
                  <a:lnTo>
                    <a:pt x="1350" y="963"/>
                  </a:lnTo>
                  <a:lnTo>
                    <a:pt x="1361" y="988"/>
                  </a:lnTo>
                  <a:lnTo>
                    <a:pt x="1370" y="1006"/>
                  </a:lnTo>
                  <a:lnTo>
                    <a:pt x="1379" y="1029"/>
                  </a:lnTo>
                  <a:lnTo>
                    <a:pt x="1390" y="1054"/>
                  </a:lnTo>
                  <a:lnTo>
                    <a:pt x="1400" y="1081"/>
                  </a:lnTo>
                  <a:lnTo>
                    <a:pt x="1412" y="1108"/>
                  </a:lnTo>
                  <a:lnTo>
                    <a:pt x="1423" y="1136"/>
                  </a:lnTo>
                  <a:lnTo>
                    <a:pt x="1435" y="1164"/>
                  </a:lnTo>
                  <a:lnTo>
                    <a:pt x="1446" y="1191"/>
                  </a:lnTo>
                  <a:lnTo>
                    <a:pt x="1457" y="1216"/>
                  </a:lnTo>
                  <a:lnTo>
                    <a:pt x="1466" y="1238"/>
                  </a:lnTo>
                  <a:lnTo>
                    <a:pt x="1475" y="1258"/>
                  </a:lnTo>
                  <a:lnTo>
                    <a:pt x="1481" y="1275"/>
                  </a:lnTo>
                  <a:lnTo>
                    <a:pt x="1486" y="1286"/>
                  </a:lnTo>
                  <a:lnTo>
                    <a:pt x="1489" y="1293"/>
                  </a:lnTo>
                  <a:lnTo>
                    <a:pt x="1496" y="1306"/>
                  </a:lnTo>
                  <a:lnTo>
                    <a:pt x="1500" y="1320"/>
                  </a:lnTo>
                  <a:lnTo>
                    <a:pt x="1501" y="1334"/>
                  </a:lnTo>
                  <a:lnTo>
                    <a:pt x="1500" y="1350"/>
                  </a:lnTo>
                  <a:lnTo>
                    <a:pt x="1493" y="1366"/>
                  </a:lnTo>
                  <a:lnTo>
                    <a:pt x="1484" y="1384"/>
                  </a:lnTo>
                  <a:lnTo>
                    <a:pt x="1475" y="1401"/>
                  </a:lnTo>
                  <a:lnTo>
                    <a:pt x="1465" y="1418"/>
                  </a:lnTo>
                  <a:lnTo>
                    <a:pt x="1452" y="1435"/>
                  </a:lnTo>
                  <a:lnTo>
                    <a:pt x="1436" y="1454"/>
                  </a:lnTo>
                  <a:lnTo>
                    <a:pt x="1420" y="1472"/>
                  </a:lnTo>
                  <a:lnTo>
                    <a:pt x="1404" y="1491"/>
                  </a:lnTo>
                  <a:lnTo>
                    <a:pt x="1389" y="1507"/>
                  </a:lnTo>
                  <a:lnTo>
                    <a:pt x="1380" y="1516"/>
                  </a:lnTo>
                  <a:lnTo>
                    <a:pt x="1372" y="1526"/>
                  </a:lnTo>
                  <a:lnTo>
                    <a:pt x="1366" y="1535"/>
                  </a:lnTo>
                  <a:lnTo>
                    <a:pt x="1361" y="1547"/>
                  </a:lnTo>
                  <a:lnTo>
                    <a:pt x="1360" y="1560"/>
                  </a:lnTo>
                  <a:lnTo>
                    <a:pt x="1364" y="1574"/>
                  </a:lnTo>
                  <a:lnTo>
                    <a:pt x="1371" y="1591"/>
                  </a:lnTo>
                  <a:lnTo>
                    <a:pt x="1379" y="1604"/>
                  </a:lnTo>
                  <a:lnTo>
                    <a:pt x="1390" y="1622"/>
                  </a:lnTo>
                  <a:lnTo>
                    <a:pt x="1403" y="1643"/>
                  </a:lnTo>
                  <a:lnTo>
                    <a:pt x="1420" y="1667"/>
                  </a:lnTo>
                  <a:lnTo>
                    <a:pt x="1439" y="1694"/>
                  </a:lnTo>
                  <a:lnTo>
                    <a:pt x="1461" y="1723"/>
                  </a:lnTo>
                  <a:lnTo>
                    <a:pt x="1484" y="1753"/>
                  </a:lnTo>
                  <a:lnTo>
                    <a:pt x="1510" y="1784"/>
                  </a:lnTo>
                  <a:lnTo>
                    <a:pt x="1539" y="1815"/>
                  </a:lnTo>
                  <a:lnTo>
                    <a:pt x="1570" y="1846"/>
                  </a:lnTo>
                  <a:lnTo>
                    <a:pt x="1602" y="1877"/>
                  </a:lnTo>
                  <a:lnTo>
                    <a:pt x="1649" y="1917"/>
                  </a:lnTo>
                  <a:lnTo>
                    <a:pt x="1694" y="1950"/>
                  </a:lnTo>
                  <a:lnTo>
                    <a:pt x="1736" y="1979"/>
                  </a:lnTo>
                  <a:lnTo>
                    <a:pt x="1777" y="2003"/>
                  </a:lnTo>
                  <a:lnTo>
                    <a:pt x="1814" y="2024"/>
                  </a:lnTo>
                  <a:lnTo>
                    <a:pt x="1847" y="2041"/>
                  </a:lnTo>
                  <a:lnTo>
                    <a:pt x="1877" y="2055"/>
                  </a:lnTo>
                  <a:lnTo>
                    <a:pt x="1902" y="2066"/>
                  </a:lnTo>
                  <a:lnTo>
                    <a:pt x="1922" y="2075"/>
                  </a:lnTo>
                  <a:lnTo>
                    <a:pt x="1936" y="2082"/>
                  </a:lnTo>
                  <a:lnTo>
                    <a:pt x="1956" y="2090"/>
                  </a:lnTo>
                  <a:lnTo>
                    <a:pt x="1973" y="2095"/>
                  </a:lnTo>
                  <a:lnTo>
                    <a:pt x="1989" y="2095"/>
                  </a:lnTo>
                  <a:lnTo>
                    <a:pt x="2002" y="2090"/>
                  </a:lnTo>
                  <a:lnTo>
                    <a:pt x="2015" y="2083"/>
                  </a:lnTo>
                  <a:lnTo>
                    <a:pt x="2026" y="2072"/>
                  </a:lnTo>
                  <a:lnTo>
                    <a:pt x="2036" y="2061"/>
                  </a:lnTo>
                  <a:lnTo>
                    <a:pt x="2047" y="2047"/>
                  </a:lnTo>
                  <a:lnTo>
                    <a:pt x="2061" y="2032"/>
                  </a:lnTo>
                  <a:lnTo>
                    <a:pt x="2076" y="2014"/>
                  </a:lnTo>
                  <a:lnTo>
                    <a:pt x="2091" y="1995"/>
                  </a:lnTo>
                  <a:lnTo>
                    <a:pt x="2107" y="1976"/>
                  </a:lnTo>
                  <a:lnTo>
                    <a:pt x="2123" y="1957"/>
                  </a:lnTo>
                  <a:lnTo>
                    <a:pt x="2136" y="1940"/>
                  </a:lnTo>
                  <a:lnTo>
                    <a:pt x="2149" y="1923"/>
                  </a:lnTo>
                  <a:lnTo>
                    <a:pt x="2158" y="1909"/>
                  </a:lnTo>
                  <a:lnTo>
                    <a:pt x="2172" y="1892"/>
                  </a:lnTo>
                  <a:lnTo>
                    <a:pt x="2187" y="1883"/>
                  </a:lnTo>
                  <a:lnTo>
                    <a:pt x="2201" y="1879"/>
                  </a:lnTo>
                  <a:lnTo>
                    <a:pt x="2217" y="1879"/>
                  </a:lnTo>
                  <a:lnTo>
                    <a:pt x="2234" y="1883"/>
                  </a:lnTo>
                  <a:lnTo>
                    <a:pt x="2253" y="1889"/>
                  </a:lnTo>
                  <a:lnTo>
                    <a:pt x="2263" y="1893"/>
                  </a:lnTo>
                  <a:lnTo>
                    <a:pt x="2278" y="1900"/>
                  </a:lnTo>
                  <a:lnTo>
                    <a:pt x="2297" y="1908"/>
                  </a:lnTo>
                  <a:lnTo>
                    <a:pt x="2318" y="1918"/>
                  </a:lnTo>
                  <a:lnTo>
                    <a:pt x="2342" y="1929"/>
                  </a:lnTo>
                  <a:lnTo>
                    <a:pt x="2367" y="1941"/>
                  </a:lnTo>
                  <a:lnTo>
                    <a:pt x="2393" y="1953"/>
                  </a:lnTo>
                  <a:lnTo>
                    <a:pt x="2419" y="1966"/>
                  </a:lnTo>
                  <a:lnTo>
                    <a:pt x="2444" y="1978"/>
                  </a:lnTo>
                  <a:lnTo>
                    <a:pt x="2468" y="1990"/>
                  </a:lnTo>
                  <a:lnTo>
                    <a:pt x="2490" y="2000"/>
                  </a:lnTo>
                  <a:lnTo>
                    <a:pt x="2509" y="2010"/>
                  </a:lnTo>
                  <a:lnTo>
                    <a:pt x="2525" y="2017"/>
                  </a:lnTo>
                  <a:lnTo>
                    <a:pt x="2536" y="2023"/>
                  </a:lnTo>
                  <a:lnTo>
                    <a:pt x="2560" y="2035"/>
                  </a:lnTo>
                  <a:lnTo>
                    <a:pt x="2579" y="2044"/>
                  </a:lnTo>
                  <a:lnTo>
                    <a:pt x="2595" y="2053"/>
                  </a:lnTo>
                  <a:lnTo>
                    <a:pt x="2608" y="2062"/>
                  </a:lnTo>
                  <a:lnTo>
                    <a:pt x="2616" y="2072"/>
                  </a:lnTo>
                  <a:lnTo>
                    <a:pt x="2619" y="2081"/>
                  </a:lnTo>
                  <a:lnTo>
                    <a:pt x="2621" y="2096"/>
                  </a:lnTo>
                  <a:lnTo>
                    <a:pt x="2622" y="2115"/>
                  </a:lnTo>
                  <a:lnTo>
                    <a:pt x="2621" y="2140"/>
                  </a:lnTo>
                  <a:lnTo>
                    <a:pt x="2617" y="2168"/>
                  </a:lnTo>
                  <a:lnTo>
                    <a:pt x="2612" y="2198"/>
                  </a:lnTo>
                  <a:lnTo>
                    <a:pt x="2604" y="2232"/>
                  </a:lnTo>
                  <a:lnTo>
                    <a:pt x="2592" y="2267"/>
                  </a:lnTo>
                  <a:lnTo>
                    <a:pt x="2580" y="2291"/>
                  </a:lnTo>
                  <a:lnTo>
                    <a:pt x="2565" y="2314"/>
                  </a:lnTo>
                  <a:lnTo>
                    <a:pt x="2544" y="2338"/>
                  </a:lnTo>
                  <a:lnTo>
                    <a:pt x="2521" y="2360"/>
                  </a:lnTo>
                  <a:lnTo>
                    <a:pt x="2495" y="2380"/>
                  </a:lnTo>
                  <a:lnTo>
                    <a:pt x="2467" y="2399"/>
                  </a:lnTo>
                  <a:lnTo>
                    <a:pt x="2438" y="2416"/>
                  </a:lnTo>
                  <a:lnTo>
                    <a:pt x="2410" y="2431"/>
                  </a:lnTo>
                  <a:lnTo>
                    <a:pt x="2383" y="2443"/>
                  </a:lnTo>
                  <a:lnTo>
                    <a:pt x="2356" y="2454"/>
                  </a:lnTo>
                  <a:lnTo>
                    <a:pt x="2332" y="2460"/>
                  </a:lnTo>
                  <a:lnTo>
                    <a:pt x="2311" y="2463"/>
                  </a:lnTo>
                  <a:lnTo>
                    <a:pt x="2301" y="2465"/>
                  </a:lnTo>
                  <a:lnTo>
                    <a:pt x="2291" y="2466"/>
                  </a:lnTo>
                  <a:lnTo>
                    <a:pt x="2283" y="2468"/>
                  </a:lnTo>
                  <a:lnTo>
                    <a:pt x="2274" y="2471"/>
                  </a:lnTo>
                  <a:lnTo>
                    <a:pt x="2265" y="2473"/>
                  </a:lnTo>
                  <a:lnTo>
                    <a:pt x="2256" y="2475"/>
                  </a:lnTo>
                  <a:lnTo>
                    <a:pt x="2245" y="2476"/>
                  </a:lnTo>
                  <a:lnTo>
                    <a:pt x="2234" y="2478"/>
                  </a:lnTo>
                  <a:lnTo>
                    <a:pt x="2221" y="2478"/>
                  </a:lnTo>
                  <a:lnTo>
                    <a:pt x="2208" y="2478"/>
                  </a:lnTo>
                  <a:lnTo>
                    <a:pt x="2192" y="2477"/>
                  </a:lnTo>
                  <a:lnTo>
                    <a:pt x="2173" y="2475"/>
                  </a:lnTo>
                  <a:lnTo>
                    <a:pt x="2153" y="2471"/>
                  </a:lnTo>
                  <a:lnTo>
                    <a:pt x="2129" y="2466"/>
                  </a:lnTo>
                  <a:lnTo>
                    <a:pt x="2103" y="2460"/>
                  </a:lnTo>
                  <a:lnTo>
                    <a:pt x="2074" y="2452"/>
                  </a:lnTo>
                  <a:lnTo>
                    <a:pt x="2041" y="2442"/>
                  </a:lnTo>
                  <a:lnTo>
                    <a:pt x="2003" y="2431"/>
                  </a:lnTo>
                  <a:lnTo>
                    <a:pt x="1963" y="2416"/>
                  </a:lnTo>
                  <a:lnTo>
                    <a:pt x="1918" y="2400"/>
                  </a:lnTo>
                  <a:lnTo>
                    <a:pt x="1867" y="2381"/>
                  </a:lnTo>
                  <a:lnTo>
                    <a:pt x="1812" y="2361"/>
                  </a:lnTo>
                  <a:lnTo>
                    <a:pt x="1755" y="2336"/>
                  </a:lnTo>
                  <a:lnTo>
                    <a:pt x="1701" y="2309"/>
                  </a:lnTo>
                  <a:lnTo>
                    <a:pt x="1648" y="2280"/>
                  </a:lnTo>
                  <a:lnTo>
                    <a:pt x="1597" y="2248"/>
                  </a:lnTo>
                  <a:lnTo>
                    <a:pt x="1549" y="2215"/>
                  </a:lnTo>
                  <a:lnTo>
                    <a:pt x="1503" y="2179"/>
                  </a:lnTo>
                  <a:lnTo>
                    <a:pt x="1459" y="2144"/>
                  </a:lnTo>
                  <a:lnTo>
                    <a:pt x="1417" y="2107"/>
                  </a:lnTo>
                  <a:lnTo>
                    <a:pt x="1377" y="2070"/>
                  </a:lnTo>
                  <a:lnTo>
                    <a:pt x="1341" y="2034"/>
                  </a:lnTo>
                  <a:lnTo>
                    <a:pt x="1306" y="1997"/>
                  </a:lnTo>
                  <a:lnTo>
                    <a:pt x="1273" y="1962"/>
                  </a:lnTo>
                  <a:lnTo>
                    <a:pt x="1244" y="1928"/>
                  </a:lnTo>
                  <a:lnTo>
                    <a:pt x="1218" y="1896"/>
                  </a:lnTo>
                  <a:lnTo>
                    <a:pt x="1193" y="1864"/>
                  </a:lnTo>
                  <a:lnTo>
                    <a:pt x="1172" y="1836"/>
                  </a:lnTo>
                  <a:lnTo>
                    <a:pt x="1153" y="1811"/>
                  </a:lnTo>
                  <a:lnTo>
                    <a:pt x="1136" y="1789"/>
                  </a:lnTo>
                  <a:lnTo>
                    <a:pt x="1124" y="1770"/>
                  </a:lnTo>
                  <a:lnTo>
                    <a:pt x="1113" y="1754"/>
                  </a:lnTo>
                  <a:lnTo>
                    <a:pt x="1106" y="1744"/>
                  </a:lnTo>
                  <a:lnTo>
                    <a:pt x="1102" y="1737"/>
                  </a:lnTo>
                  <a:lnTo>
                    <a:pt x="1095" y="1730"/>
                  </a:lnTo>
                  <a:lnTo>
                    <a:pt x="1087" y="1718"/>
                  </a:lnTo>
                  <a:lnTo>
                    <a:pt x="1076" y="1702"/>
                  </a:lnTo>
                  <a:lnTo>
                    <a:pt x="1063" y="1683"/>
                  </a:lnTo>
                  <a:lnTo>
                    <a:pt x="1048" y="1660"/>
                  </a:lnTo>
                  <a:lnTo>
                    <a:pt x="1033" y="1634"/>
                  </a:lnTo>
                  <a:lnTo>
                    <a:pt x="1017" y="1605"/>
                  </a:lnTo>
                  <a:lnTo>
                    <a:pt x="1001" y="1574"/>
                  </a:lnTo>
                  <a:lnTo>
                    <a:pt x="985" y="1541"/>
                  </a:lnTo>
                  <a:lnTo>
                    <a:pt x="971" y="1505"/>
                  </a:lnTo>
                  <a:lnTo>
                    <a:pt x="958" y="1468"/>
                  </a:lnTo>
                  <a:lnTo>
                    <a:pt x="948" y="1431"/>
                  </a:lnTo>
                  <a:lnTo>
                    <a:pt x="939" y="1391"/>
                  </a:lnTo>
                  <a:lnTo>
                    <a:pt x="934" y="1351"/>
                  </a:lnTo>
                  <a:lnTo>
                    <a:pt x="932" y="1310"/>
                  </a:lnTo>
                  <a:lnTo>
                    <a:pt x="934" y="1265"/>
                  </a:lnTo>
                  <a:lnTo>
                    <a:pt x="938" y="1224"/>
                  </a:lnTo>
                  <a:lnTo>
                    <a:pt x="947" y="1187"/>
                  </a:lnTo>
                  <a:lnTo>
                    <a:pt x="957" y="1151"/>
                  </a:lnTo>
                  <a:lnTo>
                    <a:pt x="970" y="1120"/>
                  </a:lnTo>
                  <a:lnTo>
                    <a:pt x="983" y="1091"/>
                  </a:lnTo>
                  <a:lnTo>
                    <a:pt x="998" y="1065"/>
                  </a:lnTo>
                  <a:lnTo>
                    <a:pt x="1013" y="1043"/>
                  </a:lnTo>
                  <a:lnTo>
                    <a:pt x="1027" y="1022"/>
                  </a:lnTo>
                  <a:lnTo>
                    <a:pt x="1042" y="1005"/>
                  </a:lnTo>
                  <a:lnTo>
                    <a:pt x="1056" y="990"/>
                  </a:lnTo>
                  <a:lnTo>
                    <a:pt x="1067" y="977"/>
                  </a:lnTo>
                  <a:lnTo>
                    <a:pt x="1078" y="967"/>
                  </a:lnTo>
                  <a:lnTo>
                    <a:pt x="1096" y="949"/>
                  </a:lnTo>
                  <a:lnTo>
                    <a:pt x="1116" y="935"/>
                  </a:lnTo>
                  <a:lnTo>
                    <a:pt x="1136" y="926"/>
                  </a:lnTo>
                  <a:lnTo>
                    <a:pt x="1155" y="920"/>
                  </a:lnTo>
                  <a:lnTo>
                    <a:pt x="1173" y="916"/>
                  </a:lnTo>
                  <a:lnTo>
                    <a:pt x="1189" y="915"/>
                  </a:lnTo>
                  <a:close/>
                  <a:moveTo>
                    <a:pt x="1759" y="268"/>
                  </a:moveTo>
                  <a:lnTo>
                    <a:pt x="1662" y="271"/>
                  </a:lnTo>
                  <a:lnTo>
                    <a:pt x="1566" y="281"/>
                  </a:lnTo>
                  <a:lnTo>
                    <a:pt x="1472" y="297"/>
                  </a:lnTo>
                  <a:lnTo>
                    <a:pt x="1380" y="318"/>
                  </a:lnTo>
                  <a:lnTo>
                    <a:pt x="1291" y="347"/>
                  </a:lnTo>
                  <a:lnTo>
                    <a:pt x="1204" y="379"/>
                  </a:lnTo>
                  <a:lnTo>
                    <a:pt x="1121" y="418"/>
                  </a:lnTo>
                  <a:lnTo>
                    <a:pt x="1040" y="462"/>
                  </a:lnTo>
                  <a:lnTo>
                    <a:pt x="962" y="510"/>
                  </a:lnTo>
                  <a:lnTo>
                    <a:pt x="888" y="563"/>
                  </a:lnTo>
                  <a:lnTo>
                    <a:pt x="818" y="621"/>
                  </a:lnTo>
                  <a:lnTo>
                    <a:pt x="751" y="683"/>
                  </a:lnTo>
                  <a:lnTo>
                    <a:pt x="689" y="749"/>
                  </a:lnTo>
                  <a:lnTo>
                    <a:pt x="630" y="819"/>
                  </a:lnTo>
                  <a:lnTo>
                    <a:pt x="577" y="892"/>
                  </a:lnTo>
                  <a:lnTo>
                    <a:pt x="528" y="970"/>
                  </a:lnTo>
                  <a:lnTo>
                    <a:pt x="484" y="1049"/>
                  </a:lnTo>
                  <a:lnTo>
                    <a:pt x="445" y="1133"/>
                  </a:lnTo>
                  <a:lnTo>
                    <a:pt x="412" y="1219"/>
                  </a:lnTo>
                  <a:lnTo>
                    <a:pt x="384" y="1308"/>
                  </a:lnTo>
                  <a:lnTo>
                    <a:pt x="362" y="1398"/>
                  </a:lnTo>
                  <a:lnTo>
                    <a:pt x="346" y="1491"/>
                  </a:lnTo>
                  <a:lnTo>
                    <a:pt x="336" y="1587"/>
                  </a:lnTo>
                  <a:lnTo>
                    <a:pt x="333" y="1684"/>
                  </a:lnTo>
                  <a:lnTo>
                    <a:pt x="336" y="1776"/>
                  </a:lnTo>
                  <a:lnTo>
                    <a:pt x="345" y="1866"/>
                  </a:lnTo>
                  <a:lnTo>
                    <a:pt x="359" y="1955"/>
                  </a:lnTo>
                  <a:lnTo>
                    <a:pt x="379" y="2042"/>
                  </a:lnTo>
                  <a:lnTo>
                    <a:pt x="405" y="2127"/>
                  </a:lnTo>
                  <a:lnTo>
                    <a:pt x="436" y="2210"/>
                  </a:lnTo>
                  <a:lnTo>
                    <a:pt x="470" y="2289"/>
                  </a:lnTo>
                  <a:lnTo>
                    <a:pt x="511" y="2367"/>
                  </a:lnTo>
                  <a:lnTo>
                    <a:pt x="556" y="2442"/>
                  </a:lnTo>
                  <a:lnTo>
                    <a:pt x="604" y="2513"/>
                  </a:lnTo>
                  <a:lnTo>
                    <a:pt x="426" y="3039"/>
                  </a:lnTo>
                  <a:lnTo>
                    <a:pt x="975" y="2865"/>
                  </a:lnTo>
                  <a:lnTo>
                    <a:pt x="1051" y="2911"/>
                  </a:lnTo>
                  <a:lnTo>
                    <a:pt x="1131" y="2954"/>
                  </a:lnTo>
                  <a:lnTo>
                    <a:pt x="1214" y="2991"/>
                  </a:lnTo>
                  <a:lnTo>
                    <a:pt x="1300" y="3023"/>
                  </a:lnTo>
                  <a:lnTo>
                    <a:pt x="1387" y="3050"/>
                  </a:lnTo>
                  <a:lnTo>
                    <a:pt x="1478" y="3071"/>
                  </a:lnTo>
                  <a:lnTo>
                    <a:pt x="1570" y="3086"/>
                  </a:lnTo>
                  <a:lnTo>
                    <a:pt x="1664" y="3096"/>
                  </a:lnTo>
                  <a:lnTo>
                    <a:pt x="1759" y="3099"/>
                  </a:lnTo>
                  <a:lnTo>
                    <a:pt x="1857" y="3096"/>
                  </a:lnTo>
                  <a:lnTo>
                    <a:pt x="1953" y="3086"/>
                  </a:lnTo>
                  <a:lnTo>
                    <a:pt x="2046" y="3070"/>
                  </a:lnTo>
                  <a:lnTo>
                    <a:pt x="2139" y="3049"/>
                  </a:lnTo>
                  <a:lnTo>
                    <a:pt x="2228" y="3020"/>
                  </a:lnTo>
                  <a:lnTo>
                    <a:pt x="2314" y="2988"/>
                  </a:lnTo>
                  <a:lnTo>
                    <a:pt x="2398" y="2949"/>
                  </a:lnTo>
                  <a:lnTo>
                    <a:pt x="2479" y="2905"/>
                  </a:lnTo>
                  <a:lnTo>
                    <a:pt x="2556" y="2857"/>
                  </a:lnTo>
                  <a:lnTo>
                    <a:pt x="2631" y="2804"/>
                  </a:lnTo>
                  <a:lnTo>
                    <a:pt x="2701" y="2746"/>
                  </a:lnTo>
                  <a:lnTo>
                    <a:pt x="2768" y="2684"/>
                  </a:lnTo>
                  <a:lnTo>
                    <a:pt x="2830" y="2618"/>
                  </a:lnTo>
                  <a:lnTo>
                    <a:pt x="2888" y="2548"/>
                  </a:lnTo>
                  <a:lnTo>
                    <a:pt x="2942" y="2475"/>
                  </a:lnTo>
                  <a:lnTo>
                    <a:pt x="2991" y="2397"/>
                  </a:lnTo>
                  <a:lnTo>
                    <a:pt x="3035" y="2318"/>
                  </a:lnTo>
                  <a:lnTo>
                    <a:pt x="3074" y="2234"/>
                  </a:lnTo>
                  <a:lnTo>
                    <a:pt x="3107" y="2148"/>
                  </a:lnTo>
                  <a:lnTo>
                    <a:pt x="3134" y="2059"/>
                  </a:lnTo>
                  <a:lnTo>
                    <a:pt x="3156" y="1969"/>
                  </a:lnTo>
                  <a:lnTo>
                    <a:pt x="3173" y="1876"/>
                  </a:lnTo>
                  <a:lnTo>
                    <a:pt x="3183" y="1780"/>
                  </a:lnTo>
                  <a:lnTo>
                    <a:pt x="3186" y="1684"/>
                  </a:lnTo>
                  <a:lnTo>
                    <a:pt x="3183" y="1587"/>
                  </a:lnTo>
                  <a:lnTo>
                    <a:pt x="3173" y="1491"/>
                  </a:lnTo>
                  <a:lnTo>
                    <a:pt x="3156" y="1398"/>
                  </a:lnTo>
                  <a:lnTo>
                    <a:pt x="3134" y="1308"/>
                  </a:lnTo>
                  <a:lnTo>
                    <a:pt x="3107" y="1219"/>
                  </a:lnTo>
                  <a:lnTo>
                    <a:pt x="3074" y="1133"/>
                  </a:lnTo>
                  <a:lnTo>
                    <a:pt x="3035" y="1049"/>
                  </a:lnTo>
                  <a:lnTo>
                    <a:pt x="2991" y="970"/>
                  </a:lnTo>
                  <a:lnTo>
                    <a:pt x="2942" y="892"/>
                  </a:lnTo>
                  <a:lnTo>
                    <a:pt x="2888" y="819"/>
                  </a:lnTo>
                  <a:lnTo>
                    <a:pt x="2830" y="749"/>
                  </a:lnTo>
                  <a:lnTo>
                    <a:pt x="2768" y="683"/>
                  </a:lnTo>
                  <a:lnTo>
                    <a:pt x="2701" y="621"/>
                  </a:lnTo>
                  <a:lnTo>
                    <a:pt x="2631" y="563"/>
                  </a:lnTo>
                  <a:lnTo>
                    <a:pt x="2556" y="510"/>
                  </a:lnTo>
                  <a:lnTo>
                    <a:pt x="2479" y="462"/>
                  </a:lnTo>
                  <a:lnTo>
                    <a:pt x="2398" y="418"/>
                  </a:lnTo>
                  <a:lnTo>
                    <a:pt x="2314" y="379"/>
                  </a:lnTo>
                  <a:lnTo>
                    <a:pt x="2228" y="347"/>
                  </a:lnTo>
                  <a:lnTo>
                    <a:pt x="2139" y="318"/>
                  </a:lnTo>
                  <a:lnTo>
                    <a:pt x="2046" y="297"/>
                  </a:lnTo>
                  <a:lnTo>
                    <a:pt x="1953" y="281"/>
                  </a:lnTo>
                  <a:lnTo>
                    <a:pt x="1857" y="271"/>
                  </a:lnTo>
                  <a:lnTo>
                    <a:pt x="1759" y="268"/>
                  </a:lnTo>
                  <a:close/>
                  <a:moveTo>
                    <a:pt x="1759" y="0"/>
                  </a:moveTo>
                  <a:lnTo>
                    <a:pt x="1867" y="3"/>
                  </a:lnTo>
                  <a:lnTo>
                    <a:pt x="1972" y="14"/>
                  </a:lnTo>
                  <a:lnTo>
                    <a:pt x="2076" y="29"/>
                  </a:lnTo>
                  <a:lnTo>
                    <a:pt x="2177" y="51"/>
                  </a:lnTo>
                  <a:lnTo>
                    <a:pt x="2276" y="80"/>
                  </a:lnTo>
                  <a:lnTo>
                    <a:pt x="2373" y="113"/>
                  </a:lnTo>
                  <a:lnTo>
                    <a:pt x="2466" y="153"/>
                  </a:lnTo>
                  <a:lnTo>
                    <a:pt x="2557" y="197"/>
                  </a:lnTo>
                  <a:lnTo>
                    <a:pt x="2644" y="247"/>
                  </a:lnTo>
                  <a:lnTo>
                    <a:pt x="2729" y="302"/>
                  </a:lnTo>
                  <a:lnTo>
                    <a:pt x="2810" y="361"/>
                  </a:lnTo>
                  <a:lnTo>
                    <a:pt x="2886" y="425"/>
                  </a:lnTo>
                  <a:lnTo>
                    <a:pt x="2960" y="493"/>
                  </a:lnTo>
                  <a:lnTo>
                    <a:pt x="3028" y="566"/>
                  </a:lnTo>
                  <a:lnTo>
                    <a:pt x="3093" y="642"/>
                  </a:lnTo>
                  <a:lnTo>
                    <a:pt x="3152" y="722"/>
                  </a:lnTo>
                  <a:lnTo>
                    <a:pt x="3207" y="805"/>
                  </a:lnTo>
                  <a:lnTo>
                    <a:pt x="3257" y="892"/>
                  </a:lnTo>
                  <a:lnTo>
                    <a:pt x="3302" y="982"/>
                  </a:lnTo>
                  <a:lnTo>
                    <a:pt x="3342" y="1076"/>
                  </a:lnTo>
                  <a:lnTo>
                    <a:pt x="3375" y="1171"/>
                  </a:lnTo>
                  <a:lnTo>
                    <a:pt x="3405" y="1269"/>
                  </a:lnTo>
                  <a:lnTo>
                    <a:pt x="3427" y="1370"/>
                  </a:lnTo>
                  <a:lnTo>
                    <a:pt x="3442" y="1472"/>
                  </a:lnTo>
                  <a:lnTo>
                    <a:pt x="3453" y="1577"/>
                  </a:lnTo>
                  <a:lnTo>
                    <a:pt x="3456" y="1684"/>
                  </a:lnTo>
                  <a:lnTo>
                    <a:pt x="3453" y="1790"/>
                  </a:lnTo>
                  <a:lnTo>
                    <a:pt x="3442" y="1895"/>
                  </a:lnTo>
                  <a:lnTo>
                    <a:pt x="3427" y="1997"/>
                  </a:lnTo>
                  <a:lnTo>
                    <a:pt x="3405" y="2098"/>
                  </a:lnTo>
                  <a:lnTo>
                    <a:pt x="3375" y="2196"/>
                  </a:lnTo>
                  <a:lnTo>
                    <a:pt x="3342" y="2291"/>
                  </a:lnTo>
                  <a:lnTo>
                    <a:pt x="3302" y="2385"/>
                  </a:lnTo>
                  <a:lnTo>
                    <a:pt x="3257" y="2475"/>
                  </a:lnTo>
                  <a:lnTo>
                    <a:pt x="3207" y="2562"/>
                  </a:lnTo>
                  <a:lnTo>
                    <a:pt x="3152" y="2645"/>
                  </a:lnTo>
                  <a:lnTo>
                    <a:pt x="3093" y="2725"/>
                  </a:lnTo>
                  <a:lnTo>
                    <a:pt x="3028" y="2801"/>
                  </a:lnTo>
                  <a:lnTo>
                    <a:pt x="2960" y="2874"/>
                  </a:lnTo>
                  <a:lnTo>
                    <a:pt x="2886" y="2942"/>
                  </a:lnTo>
                  <a:lnTo>
                    <a:pt x="2810" y="3006"/>
                  </a:lnTo>
                  <a:lnTo>
                    <a:pt x="2729" y="3065"/>
                  </a:lnTo>
                  <a:lnTo>
                    <a:pt x="2644" y="3120"/>
                  </a:lnTo>
                  <a:lnTo>
                    <a:pt x="2557" y="3170"/>
                  </a:lnTo>
                  <a:lnTo>
                    <a:pt x="2466" y="3214"/>
                  </a:lnTo>
                  <a:lnTo>
                    <a:pt x="2373" y="3254"/>
                  </a:lnTo>
                  <a:lnTo>
                    <a:pt x="2276" y="3287"/>
                  </a:lnTo>
                  <a:lnTo>
                    <a:pt x="2177" y="3316"/>
                  </a:lnTo>
                  <a:lnTo>
                    <a:pt x="2076" y="3338"/>
                  </a:lnTo>
                  <a:lnTo>
                    <a:pt x="1972" y="3353"/>
                  </a:lnTo>
                  <a:lnTo>
                    <a:pt x="1867" y="3364"/>
                  </a:lnTo>
                  <a:lnTo>
                    <a:pt x="1759" y="3367"/>
                  </a:lnTo>
                  <a:lnTo>
                    <a:pt x="1661" y="3364"/>
                  </a:lnTo>
                  <a:lnTo>
                    <a:pt x="1564" y="3355"/>
                  </a:lnTo>
                  <a:lnTo>
                    <a:pt x="1468" y="3342"/>
                  </a:lnTo>
                  <a:lnTo>
                    <a:pt x="1375" y="3324"/>
                  </a:lnTo>
                  <a:lnTo>
                    <a:pt x="1283" y="3300"/>
                  </a:lnTo>
                  <a:lnTo>
                    <a:pt x="1194" y="3271"/>
                  </a:lnTo>
                  <a:lnTo>
                    <a:pt x="1107" y="3238"/>
                  </a:lnTo>
                  <a:lnTo>
                    <a:pt x="1022" y="3199"/>
                  </a:lnTo>
                  <a:lnTo>
                    <a:pt x="939" y="3158"/>
                  </a:lnTo>
                  <a:lnTo>
                    <a:pt x="0" y="3456"/>
                  </a:lnTo>
                  <a:lnTo>
                    <a:pt x="306" y="2553"/>
                  </a:lnTo>
                  <a:lnTo>
                    <a:pt x="258" y="2466"/>
                  </a:lnTo>
                  <a:lnTo>
                    <a:pt x="214" y="2377"/>
                  </a:lnTo>
                  <a:lnTo>
                    <a:pt x="175" y="2285"/>
                  </a:lnTo>
                  <a:lnTo>
                    <a:pt x="141" y="2191"/>
                  </a:lnTo>
                  <a:lnTo>
                    <a:pt x="113" y="2093"/>
                  </a:lnTo>
                  <a:lnTo>
                    <a:pt x="91" y="1994"/>
                  </a:lnTo>
                  <a:lnTo>
                    <a:pt x="75" y="1892"/>
                  </a:lnTo>
                  <a:lnTo>
                    <a:pt x="66" y="1789"/>
                  </a:lnTo>
                  <a:lnTo>
                    <a:pt x="63" y="1684"/>
                  </a:lnTo>
                  <a:lnTo>
                    <a:pt x="66" y="1577"/>
                  </a:lnTo>
                  <a:lnTo>
                    <a:pt x="76" y="1472"/>
                  </a:lnTo>
                  <a:lnTo>
                    <a:pt x="92" y="1370"/>
                  </a:lnTo>
                  <a:lnTo>
                    <a:pt x="114" y="1269"/>
                  </a:lnTo>
                  <a:lnTo>
                    <a:pt x="143" y="1171"/>
                  </a:lnTo>
                  <a:lnTo>
                    <a:pt x="177" y="1076"/>
                  </a:lnTo>
                  <a:lnTo>
                    <a:pt x="217" y="982"/>
                  </a:lnTo>
                  <a:lnTo>
                    <a:pt x="262" y="892"/>
                  </a:lnTo>
                  <a:lnTo>
                    <a:pt x="312" y="805"/>
                  </a:lnTo>
                  <a:lnTo>
                    <a:pt x="367" y="722"/>
                  </a:lnTo>
                  <a:lnTo>
                    <a:pt x="426" y="642"/>
                  </a:lnTo>
                  <a:lnTo>
                    <a:pt x="491" y="566"/>
                  </a:lnTo>
                  <a:lnTo>
                    <a:pt x="559" y="493"/>
                  </a:lnTo>
                  <a:lnTo>
                    <a:pt x="633" y="425"/>
                  </a:lnTo>
                  <a:lnTo>
                    <a:pt x="709" y="361"/>
                  </a:lnTo>
                  <a:lnTo>
                    <a:pt x="790" y="302"/>
                  </a:lnTo>
                  <a:lnTo>
                    <a:pt x="874" y="247"/>
                  </a:lnTo>
                  <a:lnTo>
                    <a:pt x="961" y="197"/>
                  </a:lnTo>
                  <a:lnTo>
                    <a:pt x="1053" y="153"/>
                  </a:lnTo>
                  <a:lnTo>
                    <a:pt x="1147" y="113"/>
                  </a:lnTo>
                  <a:lnTo>
                    <a:pt x="1243" y="80"/>
                  </a:lnTo>
                  <a:lnTo>
                    <a:pt x="1342" y="51"/>
                  </a:lnTo>
                  <a:lnTo>
                    <a:pt x="1443" y="29"/>
                  </a:lnTo>
                  <a:lnTo>
                    <a:pt x="1547" y="14"/>
                  </a:lnTo>
                  <a:lnTo>
                    <a:pt x="1653" y="3"/>
                  </a:lnTo>
                  <a:lnTo>
                    <a:pt x="17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93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48961" y="2892941"/>
            <a:ext cx="5693227" cy="775643"/>
            <a:chOff x="5148943" y="3369450"/>
            <a:chExt cx="5693227" cy="775643"/>
          </a:xfrm>
        </p:grpSpPr>
        <p:sp>
          <p:nvSpPr>
            <p:cNvPr id="11" name="Rectangle 10"/>
            <p:cNvSpPr/>
            <p:nvPr/>
          </p:nvSpPr>
          <p:spPr>
            <a:xfrm>
              <a:off x="5148943" y="3369450"/>
              <a:ext cx="5693227" cy="77564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00423" marR="0" lvl="0" indent="0" algn="l" defTabSz="9093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</a:rPr>
                <a:t>Can I text someone to let them know that I will be calling? 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5356859" y="3482951"/>
              <a:ext cx="548640" cy="548640"/>
              <a:chOff x="5356859" y="3482951"/>
              <a:chExt cx="548640" cy="54864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5356859" y="3482951"/>
                <a:ext cx="548640" cy="54864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936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5" name="Group 9"/>
              <p:cNvGrpSpPr>
                <a:grpSpLocks noChangeAspect="1"/>
              </p:cNvGrpSpPr>
              <p:nvPr/>
            </p:nvGrpSpPr>
            <p:grpSpPr bwMode="auto">
              <a:xfrm>
                <a:off x="5469021" y="3594665"/>
                <a:ext cx="324317" cy="325213"/>
                <a:chOff x="52" y="795"/>
                <a:chExt cx="362" cy="363"/>
              </a:xfrm>
              <a:solidFill>
                <a:schemeClr val="bg1"/>
              </a:solidFill>
            </p:grpSpPr>
            <p:sp>
              <p:nvSpPr>
                <p:cNvPr id="28" name="Freeform 11"/>
                <p:cNvSpPr>
                  <a:spLocks/>
                </p:cNvSpPr>
                <p:nvPr/>
              </p:nvSpPr>
              <p:spPr bwMode="auto">
                <a:xfrm>
                  <a:off x="52" y="862"/>
                  <a:ext cx="294" cy="296"/>
                </a:xfrm>
                <a:custGeom>
                  <a:avLst/>
                  <a:gdLst>
                    <a:gd name="T0" fmla="*/ 451 w 2647"/>
                    <a:gd name="T1" fmla="*/ 8 h 2668"/>
                    <a:gd name="T2" fmla="*/ 521 w 2647"/>
                    <a:gd name="T3" fmla="*/ 51 h 2668"/>
                    <a:gd name="T4" fmla="*/ 973 w 2647"/>
                    <a:gd name="T5" fmla="*/ 521 h 2668"/>
                    <a:gd name="T6" fmla="*/ 992 w 2647"/>
                    <a:gd name="T7" fmla="*/ 606 h 2668"/>
                    <a:gd name="T8" fmla="*/ 969 w 2647"/>
                    <a:gd name="T9" fmla="*/ 693 h 2668"/>
                    <a:gd name="T10" fmla="*/ 707 w 2647"/>
                    <a:gd name="T11" fmla="*/ 971 h 2668"/>
                    <a:gd name="T12" fmla="*/ 795 w 2647"/>
                    <a:gd name="T13" fmla="*/ 1129 h 2668"/>
                    <a:gd name="T14" fmla="*/ 902 w 2647"/>
                    <a:gd name="T15" fmla="*/ 1298 h 2668"/>
                    <a:gd name="T16" fmla="*/ 1051 w 2647"/>
                    <a:gd name="T17" fmla="*/ 1485 h 2668"/>
                    <a:gd name="T18" fmla="*/ 1239 w 2647"/>
                    <a:gd name="T19" fmla="*/ 1668 h 2668"/>
                    <a:gd name="T20" fmla="*/ 1420 w 2647"/>
                    <a:gd name="T21" fmla="*/ 1802 h 2668"/>
                    <a:gd name="T22" fmla="*/ 1578 w 2647"/>
                    <a:gd name="T23" fmla="*/ 1899 h 2668"/>
                    <a:gd name="T24" fmla="*/ 1912 w 2647"/>
                    <a:gd name="T25" fmla="*/ 1731 h 2668"/>
                    <a:gd name="T26" fmla="*/ 1989 w 2647"/>
                    <a:gd name="T27" fmla="*/ 1683 h 2668"/>
                    <a:gd name="T28" fmla="*/ 2079 w 2647"/>
                    <a:gd name="T29" fmla="*/ 1676 h 2668"/>
                    <a:gd name="T30" fmla="*/ 2157 w 2647"/>
                    <a:gd name="T31" fmla="*/ 1707 h 2668"/>
                    <a:gd name="T32" fmla="*/ 2615 w 2647"/>
                    <a:gd name="T33" fmla="*/ 2171 h 2668"/>
                    <a:gd name="T34" fmla="*/ 2646 w 2647"/>
                    <a:gd name="T35" fmla="*/ 2251 h 2668"/>
                    <a:gd name="T36" fmla="*/ 2638 w 2647"/>
                    <a:gd name="T37" fmla="*/ 2339 h 2668"/>
                    <a:gd name="T38" fmla="*/ 2590 w 2647"/>
                    <a:gd name="T39" fmla="*/ 2416 h 2668"/>
                    <a:gd name="T40" fmla="*/ 2433 w 2647"/>
                    <a:gd name="T41" fmla="*/ 2558 h 2668"/>
                    <a:gd name="T42" fmla="*/ 2308 w 2647"/>
                    <a:gd name="T43" fmla="*/ 2624 h 2668"/>
                    <a:gd name="T44" fmla="*/ 2141 w 2647"/>
                    <a:gd name="T45" fmla="*/ 2666 h 2668"/>
                    <a:gd name="T46" fmla="*/ 2112 w 2647"/>
                    <a:gd name="T47" fmla="*/ 2668 h 2668"/>
                    <a:gd name="T48" fmla="*/ 2047 w 2647"/>
                    <a:gd name="T49" fmla="*/ 2667 h 2668"/>
                    <a:gd name="T50" fmla="*/ 1948 w 2647"/>
                    <a:gd name="T51" fmla="*/ 2655 h 2668"/>
                    <a:gd name="T52" fmla="*/ 1817 w 2647"/>
                    <a:gd name="T53" fmla="*/ 2630 h 2668"/>
                    <a:gd name="T54" fmla="*/ 1658 w 2647"/>
                    <a:gd name="T55" fmla="*/ 2580 h 2668"/>
                    <a:gd name="T56" fmla="*/ 1473 w 2647"/>
                    <a:gd name="T57" fmla="*/ 2502 h 2668"/>
                    <a:gd name="T58" fmla="*/ 1267 w 2647"/>
                    <a:gd name="T59" fmla="*/ 2387 h 2668"/>
                    <a:gd name="T60" fmla="*/ 1043 w 2647"/>
                    <a:gd name="T61" fmla="*/ 2231 h 2668"/>
                    <a:gd name="T62" fmla="*/ 804 w 2647"/>
                    <a:gd name="T63" fmla="*/ 2026 h 2668"/>
                    <a:gd name="T64" fmla="*/ 563 w 2647"/>
                    <a:gd name="T65" fmla="*/ 1779 h 2668"/>
                    <a:gd name="T66" fmla="*/ 366 w 2647"/>
                    <a:gd name="T67" fmla="*/ 1545 h 2668"/>
                    <a:gd name="T68" fmla="*/ 213 w 2647"/>
                    <a:gd name="T69" fmla="*/ 1326 h 2668"/>
                    <a:gd name="T70" fmla="*/ 102 w 2647"/>
                    <a:gd name="T71" fmla="*/ 1116 h 2668"/>
                    <a:gd name="T72" fmla="*/ 33 w 2647"/>
                    <a:gd name="T73" fmla="*/ 913 h 2668"/>
                    <a:gd name="T74" fmla="*/ 2 w 2647"/>
                    <a:gd name="T75" fmla="*/ 712 h 2668"/>
                    <a:gd name="T76" fmla="*/ 8 w 2647"/>
                    <a:gd name="T77" fmla="*/ 511 h 2668"/>
                    <a:gd name="T78" fmla="*/ 50 w 2647"/>
                    <a:gd name="T79" fmla="*/ 343 h 2668"/>
                    <a:gd name="T80" fmla="*/ 115 w 2647"/>
                    <a:gd name="T81" fmla="*/ 215 h 2668"/>
                    <a:gd name="T82" fmla="*/ 255 w 2647"/>
                    <a:gd name="T83" fmla="*/ 57 h 2668"/>
                    <a:gd name="T84" fmla="*/ 333 w 2647"/>
                    <a:gd name="T85" fmla="*/ 9 h 26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647" h="2668">
                      <a:moveTo>
                        <a:pt x="394" y="0"/>
                      </a:moveTo>
                      <a:lnTo>
                        <a:pt x="422" y="2"/>
                      </a:lnTo>
                      <a:lnTo>
                        <a:pt x="451" y="8"/>
                      </a:lnTo>
                      <a:lnTo>
                        <a:pt x="476" y="18"/>
                      </a:lnTo>
                      <a:lnTo>
                        <a:pt x="500" y="33"/>
                      </a:lnTo>
                      <a:lnTo>
                        <a:pt x="521" y="51"/>
                      </a:lnTo>
                      <a:lnTo>
                        <a:pt x="940" y="473"/>
                      </a:lnTo>
                      <a:lnTo>
                        <a:pt x="958" y="496"/>
                      </a:lnTo>
                      <a:lnTo>
                        <a:pt x="973" y="521"/>
                      </a:lnTo>
                      <a:lnTo>
                        <a:pt x="983" y="549"/>
                      </a:lnTo>
                      <a:lnTo>
                        <a:pt x="990" y="577"/>
                      </a:lnTo>
                      <a:lnTo>
                        <a:pt x="992" y="606"/>
                      </a:lnTo>
                      <a:lnTo>
                        <a:pt x="988" y="636"/>
                      </a:lnTo>
                      <a:lnTo>
                        <a:pt x="981" y="665"/>
                      </a:lnTo>
                      <a:lnTo>
                        <a:pt x="969" y="693"/>
                      </a:lnTo>
                      <a:lnTo>
                        <a:pt x="954" y="718"/>
                      </a:lnTo>
                      <a:lnTo>
                        <a:pt x="933" y="742"/>
                      </a:lnTo>
                      <a:lnTo>
                        <a:pt x="707" y="971"/>
                      </a:lnTo>
                      <a:lnTo>
                        <a:pt x="741" y="1031"/>
                      </a:lnTo>
                      <a:lnTo>
                        <a:pt x="766" y="1078"/>
                      </a:lnTo>
                      <a:lnTo>
                        <a:pt x="795" y="1129"/>
                      </a:lnTo>
                      <a:lnTo>
                        <a:pt x="826" y="1182"/>
                      </a:lnTo>
                      <a:lnTo>
                        <a:pt x="862" y="1239"/>
                      </a:lnTo>
                      <a:lnTo>
                        <a:pt x="902" y="1298"/>
                      </a:lnTo>
                      <a:lnTo>
                        <a:pt x="946" y="1359"/>
                      </a:lnTo>
                      <a:lnTo>
                        <a:pt x="996" y="1420"/>
                      </a:lnTo>
                      <a:lnTo>
                        <a:pt x="1051" y="1485"/>
                      </a:lnTo>
                      <a:lnTo>
                        <a:pt x="1112" y="1550"/>
                      </a:lnTo>
                      <a:lnTo>
                        <a:pt x="1176" y="1612"/>
                      </a:lnTo>
                      <a:lnTo>
                        <a:pt x="1239" y="1668"/>
                      </a:lnTo>
                      <a:lnTo>
                        <a:pt x="1302" y="1718"/>
                      </a:lnTo>
                      <a:lnTo>
                        <a:pt x="1362" y="1763"/>
                      </a:lnTo>
                      <a:lnTo>
                        <a:pt x="1420" y="1802"/>
                      </a:lnTo>
                      <a:lnTo>
                        <a:pt x="1475" y="1838"/>
                      </a:lnTo>
                      <a:lnTo>
                        <a:pt x="1528" y="1870"/>
                      </a:lnTo>
                      <a:lnTo>
                        <a:pt x="1578" y="1899"/>
                      </a:lnTo>
                      <a:lnTo>
                        <a:pt x="1625" y="1925"/>
                      </a:lnTo>
                      <a:lnTo>
                        <a:pt x="1685" y="1960"/>
                      </a:lnTo>
                      <a:lnTo>
                        <a:pt x="1912" y="1731"/>
                      </a:lnTo>
                      <a:lnTo>
                        <a:pt x="1935" y="1711"/>
                      </a:lnTo>
                      <a:lnTo>
                        <a:pt x="1961" y="1696"/>
                      </a:lnTo>
                      <a:lnTo>
                        <a:pt x="1989" y="1683"/>
                      </a:lnTo>
                      <a:lnTo>
                        <a:pt x="2019" y="1676"/>
                      </a:lnTo>
                      <a:lnTo>
                        <a:pt x="2050" y="1674"/>
                      </a:lnTo>
                      <a:lnTo>
                        <a:pt x="2079" y="1676"/>
                      </a:lnTo>
                      <a:lnTo>
                        <a:pt x="2108" y="1682"/>
                      </a:lnTo>
                      <a:lnTo>
                        <a:pt x="2133" y="1693"/>
                      </a:lnTo>
                      <a:lnTo>
                        <a:pt x="2157" y="1707"/>
                      </a:lnTo>
                      <a:lnTo>
                        <a:pt x="2178" y="1725"/>
                      </a:lnTo>
                      <a:lnTo>
                        <a:pt x="2595" y="2147"/>
                      </a:lnTo>
                      <a:lnTo>
                        <a:pt x="2615" y="2171"/>
                      </a:lnTo>
                      <a:lnTo>
                        <a:pt x="2630" y="2196"/>
                      </a:lnTo>
                      <a:lnTo>
                        <a:pt x="2640" y="2224"/>
                      </a:lnTo>
                      <a:lnTo>
                        <a:pt x="2646" y="2251"/>
                      </a:lnTo>
                      <a:lnTo>
                        <a:pt x="2647" y="2280"/>
                      </a:lnTo>
                      <a:lnTo>
                        <a:pt x="2645" y="2310"/>
                      </a:lnTo>
                      <a:lnTo>
                        <a:pt x="2638" y="2339"/>
                      </a:lnTo>
                      <a:lnTo>
                        <a:pt x="2626" y="2366"/>
                      </a:lnTo>
                      <a:lnTo>
                        <a:pt x="2610" y="2393"/>
                      </a:lnTo>
                      <a:lnTo>
                        <a:pt x="2590" y="2416"/>
                      </a:lnTo>
                      <a:lnTo>
                        <a:pt x="2494" y="2511"/>
                      </a:lnTo>
                      <a:lnTo>
                        <a:pt x="2471" y="2530"/>
                      </a:lnTo>
                      <a:lnTo>
                        <a:pt x="2433" y="2558"/>
                      </a:lnTo>
                      <a:lnTo>
                        <a:pt x="2393" y="2582"/>
                      </a:lnTo>
                      <a:lnTo>
                        <a:pt x="2351" y="2604"/>
                      </a:lnTo>
                      <a:lnTo>
                        <a:pt x="2308" y="2624"/>
                      </a:lnTo>
                      <a:lnTo>
                        <a:pt x="2252" y="2642"/>
                      </a:lnTo>
                      <a:lnTo>
                        <a:pt x="2197" y="2656"/>
                      </a:lnTo>
                      <a:lnTo>
                        <a:pt x="2141" y="2666"/>
                      </a:lnTo>
                      <a:lnTo>
                        <a:pt x="2135" y="2666"/>
                      </a:lnTo>
                      <a:lnTo>
                        <a:pt x="2126" y="2667"/>
                      </a:lnTo>
                      <a:lnTo>
                        <a:pt x="2112" y="2668"/>
                      </a:lnTo>
                      <a:lnTo>
                        <a:pt x="2094" y="2668"/>
                      </a:lnTo>
                      <a:lnTo>
                        <a:pt x="2073" y="2668"/>
                      </a:lnTo>
                      <a:lnTo>
                        <a:pt x="2047" y="2667"/>
                      </a:lnTo>
                      <a:lnTo>
                        <a:pt x="2018" y="2664"/>
                      </a:lnTo>
                      <a:lnTo>
                        <a:pt x="1985" y="2661"/>
                      </a:lnTo>
                      <a:lnTo>
                        <a:pt x="1948" y="2655"/>
                      </a:lnTo>
                      <a:lnTo>
                        <a:pt x="1908" y="2649"/>
                      </a:lnTo>
                      <a:lnTo>
                        <a:pt x="1864" y="2640"/>
                      </a:lnTo>
                      <a:lnTo>
                        <a:pt x="1817" y="2630"/>
                      </a:lnTo>
                      <a:lnTo>
                        <a:pt x="1767" y="2616"/>
                      </a:lnTo>
                      <a:lnTo>
                        <a:pt x="1714" y="2600"/>
                      </a:lnTo>
                      <a:lnTo>
                        <a:pt x="1658" y="2580"/>
                      </a:lnTo>
                      <a:lnTo>
                        <a:pt x="1599" y="2558"/>
                      </a:lnTo>
                      <a:lnTo>
                        <a:pt x="1537" y="2532"/>
                      </a:lnTo>
                      <a:lnTo>
                        <a:pt x="1473" y="2502"/>
                      </a:lnTo>
                      <a:lnTo>
                        <a:pt x="1407" y="2468"/>
                      </a:lnTo>
                      <a:lnTo>
                        <a:pt x="1337" y="2430"/>
                      </a:lnTo>
                      <a:lnTo>
                        <a:pt x="1267" y="2387"/>
                      </a:lnTo>
                      <a:lnTo>
                        <a:pt x="1194" y="2341"/>
                      </a:lnTo>
                      <a:lnTo>
                        <a:pt x="1119" y="2288"/>
                      </a:lnTo>
                      <a:lnTo>
                        <a:pt x="1043" y="2231"/>
                      </a:lnTo>
                      <a:lnTo>
                        <a:pt x="964" y="2168"/>
                      </a:lnTo>
                      <a:lnTo>
                        <a:pt x="884" y="2100"/>
                      </a:lnTo>
                      <a:lnTo>
                        <a:pt x="804" y="2026"/>
                      </a:lnTo>
                      <a:lnTo>
                        <a:pt x="721" y="1944"/>
                      </a:lnTo>
                      <a:lnTo>
                        <a:pt x="640" y="1861"/>
                      </a:lnTo>
                      <a:lnTo>
                        <a:pt x="563" y="1779"/>
                      </a:lnTo>
                      <a:lnTo>
                        <a:pt x="493" y="1700"/>
                      </a:lnTo>
                      <a:lnTo>
                        <a:pt x="426" y="1621"/>
                      </a:lnTo>
                      <a:lnTo>
                        <a:pt x="366" y="1545"/>
                      </a:lnTo>
                      <a:lnTo>
                        <a:pt x="310" y="1471"/>
                      </a:lnTo>
                      <a:lnTo>
                        <a:pt x="259" y="1398"/>
                      </a:lnTo>
                      <a:lnTo>
                        <a:pt x="213" y="1326"/>
                      </a:lnTo>
                      <a:lnTo>
                        <a:pt x="171" y="1254"/>
                      </a:lnTo>
                      <a:lnTo>
                        <a:pt x="135" y="1185"/>
                      </a:lnTo>
                      <a:lnTo>
                        <a:pt x="102" y="1116"/>
                      </a:lnTo>
                      <a:lnTo>
                        <a:pt x="74" y="1048"/>
                      </a:lnTo>
                      <a:lnTo>
                        <a:pt x="51" y="980"/>
                      </a:lnTo>
                      <a:lnTo>
                        <a:pt x="33" y="913"/>
                      </a:lnTo>
                      <a:lnTo>
                        <a:pt x="18" y="846"/>
                      </a:lnTo>
                      <a:lnTo>
                        <a:pt x="8" y="779"/>
                      </a:lnTo>
                      <a:lnTo>
                        <a:pt x="2" y="712"/>
                      </a:lnTo>
                      <a:lnTo>
                        <a:pt x="0" y="645"/>
                      </a:lnTo>
                      <a:lnTo>
                        <a:pt x="2" y="578"/>
                      </a:lnTo>
                      <a:lnTo>
                        <a:pt x="8" y="511"/>
                      </a:lnTo>
                      <a:lnTo>
                        <a:pt x="17" y="456"/>
                      </a:lnTo>
                      <a:lnTo>
                        <a:pt x="31" y="400"/>
                      </a:lnTo>
                      <a:lnTo>
                        <a:pt x="50" y="343"/>
                      </a:lnTo>
                      <a:lnTo>
                        <a:pt x="69" y="298"/>
                      </a:lnTo>
                      <a:lnTo>
                        <a:pt x="91" y="256"/>
                      </a:lnTo>
                      <a:lnTo>
                        <a:pt x="115" y="215"/>
                      </a:lnTo>
                      <a:lnTo>
                        <a:pt x="143" y="177"/>
                      </a:lnTo>
                      <a:lnTo>
                        <a:pt x="152" y="161"/>
                      </a:lnTo>
                      <a:lnTo>
                        <a:pt x="255" y="57"/>
                      </a:lnTo>
                      <a:lnTo>
                        <a:pt x="278" y="37"/>
                      </a:lnTo>
                      <a:lnTo>
                        <a:pt x="304" y="21"/>
                      </a:lnTo>
                      <a:lnTo>
                        <a:pt x="333" y="9"/>
                      </a:lnTo>
                      <a:lnTo>
                        <a:pt x="362" y="2"/>
                      </a:lnTo>
                      <a:lnTo>
                        <a:pt x="39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93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"/>
                  </a:endParaRPr>
                </a:p>
              </p:txBody>
            </p:sp>
            <p:sp>
              <p:nvSpPr>
                <p:cNvPr id="29" name="Freeform 12"/>
                <p:cNvSpPr>
                  <a:spLocks/>
                </p:cNvSpPr>
                <p:nvPr/>
              </p:nvSpPr>
              <p:spPr bwMode="auto">
                <a:xfrm>
                  <a:off x="194" y="944"/>
                  <a:ext cx="74" cy="71"/>
                </a:xfrm>
                <a:custGeom>
                  <a:avLst/>
                  <a:gdLst>
                    <a:gd name="T0" fmla="*/ 70 w 670"/>
                    <a:gd name="T1" fmla="*/ 0 h 642"/>
                    <a:gd name="T2" fmla="*/ 127 w 670"/>
                    <a:gd name="T3" fmla="*/ 15 h 642"/>
                    <a:gd name="T4" fmla="*/ 180 w 670"/>
                    <a:gd name="T5" fmla="*/ 31 h 642"/>
                    <a:gd name="T6" fmla="*/ 231 w 670"/>
                    <a:gd name="T7" fmla="*/ 52 h 642"/>
                    <a:gd name="T8" fmla="*/ 280 w 670"/>
                    <a:gd name="T9" fmla="*/ 75 h 642"/>
                    <a:gd name="T10" fmla="*/ 328 w 670"/>
                    <a:gd name="T11" fmla="*/ 103 h 642"/>
                    <a:gd name="T12" fmla="*/ 374 w 670"/>
                    <a:gd name="T13" fmla="*/ 134 h 642"/>
                    <a:gd name="T14" fmla="*/ 416 w 670"/>
                    <a:gd name="T15" fmla="*/ 168 h 642"/>
                    <a:gd name="T16" fmla="*/ 456 w 670"/>
                    <a:gd name="T17" fmla="*/ 206 h 642"/>
                    <a:gd name="T18" fmla="*/ 496 w 670"/>
                    <a:gd name="T19" fmla="*/ 249 h 642"/>
                    <a:gd name="T20" fmla="*/ 532 w 670"/>
                    <a:gd name="T21" fmla="*/ 295 h 642"/>
                    <a:gd name="T22" fmla="*/ 563 w 670"/>
                    <a:gd name="T23" fmla="*/ 343 h 642"/>
                    <a:gd name="T24" fmla="*/ 591 w 670"/>
                    <a:gd name="T25" fmla="*/ 394 h 642"/>
                    <a:gd name="T26" fmla="*/ 615 w 670"/>
                    <a:gd name="T27" fmla="*/ 447 h 642"/>
                    <a:gd name="T28" fmla="*/ 635 w 670"/>
                    <a:gd name="T29" fmla="*/ 502 h 642"/>
                    <a:gd name="T30" fmla="*/ 651 w 670"/>
                    <a:gd name="T31" fmla="*/ 559 h 642"/>
                    <a:gd name="T32" fmla="*/ 670 w 670"/>
                    <a:gd name="T33" fmla="*/ 642 h 642"/>
                    <a:gd name="T34" fmla="*/ 586 w 670"/>
                    <a:gd name="T35" fmla="*/ 634 h 642"/>
                    <a:gd name="T36" fmla="*/ 559 w 670"/>
                    <a:gd name="T37" fmla="*/ 631 h 642"/>
                    <a:gd name="T38" fmla="*/ 469 w 670"/>
                    <a:gd name="T39" fmla="*/ 627 h 642"/>
                    <a:gd name="T40" fmla="*/ 457 w 670"/>
                    <a:gd name="T41" fmla="*/ 582 h 642"/>
                    <a:gd name="T42" fmla="*/ 440 w 670"/>
                    <a:gd name="T43" fmla="*/ 530 h 642"/>
                    <a:gd name="T44" fmla="*/ 417 w 670"/>
                    <a:gd name="T45" fmla="*/ 479 h 642"/>
                    <a:gd name="T46" fmla="*/ 389 w 670"/>
                    <a:gd name="T47" fmla="*/ 431 h 642"/>
                    <a:gd name="T48" fmla="*/ 356 w 670"/>
                    <a:gd name="T49" fmla="*/ 386 h 642"/>
                    <a:gd name="T50" fmla="*/ 320 w 670"/>
                    <a:gd name="T51" fmla="*/ 344 h 642"/>
                    <a:gd name="T52" fmla="*/ 284 w 670"/>
                    <a:gd name="T53" fmla="*/ 311 h 642"/>
                    <a:gd name="T54" fmla="*/ 246 w 670"/>
                    <a:gd name="T55" fmla="*/ 282 h 642"/>
                    <a:gd name="T56" fmla="*/ 205 w 670"/>
                    <a:gd name="T57" fmla="*/ 257 h 642"/>
                    <a:gd name="T58" fmla="*/ 162 w 670"/>
                    <a:gd name="T59" fmla="*/ 234 h 642"/>
                    <a:gd name="T60" fmla="*/ 118 w 670"/>
                    <a:gd name="T61" fmla="*/ 216 h 642"/>
                    <a:gd name="T62" fmla="*/ 71 w 670"/>
                    <a:gd name="T63" fmla="*/ 202 h 642"/>
                    <a:gd name="T64" fmla="*/ 0 w 670"/>
                    <a:gd name="T65" fmla="*/ 183 h 642"/>
                    <a:gd name="T66" fmla="*/ 31 w 670"/>
                    <a:gd name="T67" fmla="*/ 116 h 642"/>
                    <a:gd name="T68" fmla="*/ 43 w 670"/>
                    <a:gd name="T69" fmla="*/ 88 h 642"/>
                    <a:gd name="T70" fmla="*/ 52 w 670"/>
                    <a:gd name="T71" fmla="*/ 57 h 642"/>
                    <a:gd name="T72" fmla="*/ 70 w 670"/>
                    <a:gd name="T73" fmla="*/ 0 h 6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670" h="642">
                      <a:moveTo>
                        <a:pt x="70" y="0"/>
                      </a:moveTo>
                      <a:lnTo>
                        <a:pt x="127" y="15"/>
                      </a:lnTo>
                      <a:lnTo>
                        <a:pt x="180" y="31"/>
                      </a:lnTo>
                      <a:lnTo>
                        <a:pt x="231" y="52"/>
                      </a:lnTo>
                      <a:lnTo>
                        <a:pt x="280" y="75"/>
                      </a:lnTo>
                      <a:lnTo>
                        <a:pt x="328" y="103"/>
                      </a:lnTo>
                      <a:lnTo>
                        <a:pt x="374" y="134"/>
                      </a:lnTo>
                      <a:lnTo>
                        <a:pt x="416" y="168"/>
                      </a:lnTo>
                      <a:lnTo>
                        <a:pt x="456" y="206"/>
                      </a:lnTo>
                      <a:lnTo>
                        <a:pt x="496" y="249"/>
                      </a:lnTo>
                      <a:lnTo>
                        <a:pt x="532" y="295"/>
                      </a:lnTo>
                      <a:lnTo>
                        <a:pt x="563" y="343"/>
                      </a:lnTo>
                      <a:lnTo>
                        <a:pt x="591" y="394"/>
                      </a:lnTo>
                      <a:lnTo>
                        <a:pt x="615" y="447"/>
                      </a:lnTo>
                      <a:lnTo>
                        <a:pt x="635" y="502"/>
                      </a:lnTo>
                      <a:lnTo>
                        <a:pt x="651" y="559"/>
                      </a:lnTo>
                      <a:lnTo>
                        <a:pt x="670" y="642"/>
                      </a:lnTo>
                      <a:lnTo>
                        <a:pt x="586" y="634"/>
                      </a:lnTo>
                      <a:lnTo>
                        <a:pt x="559" y="631"/>
                      </a:lnTo>
                      <a:lnTo>
                        <a:pt x="469" y="627"/>
                      </a:lnTo>
                      <a:lnTo>
                        <a:pt x="457" y="582"/>
                      </a:lnTo>
                      <a:lnTo>
                        <a:pt x="440" y="530"/>
                      </a:lnTo>
                      <a:lnTo>
                        <a:pt x="417" y="479"/>
                      </a:lnTo>
                      <a:lnTo>
                        <a:pt x="389" y="431"/>
                      </a:lnTo>
                      <a:lnTo>
                        <a:pt x="356" y="386"/>
                      </a:lnTo>
                      <a:lnTo>
                        <a:pt x="320" y="344"/>
                      </a:lnTo>
                      <a:lnTo>
                        <a:pt x="284" y="311"/>
                      </a:lnTo>
                      <a:lnTo>
                        <a:pt x="246" y="282"/>
                      </a:lnTo>
                      <a:lnTo>
                        <a:pt x="205" y="257"/>
                      </a:lnTo>
                      <a:lnTo>
                        <a:pt x="162" y="234"/>
                      </a:lnTo>
                      <a:lnTo>
                        <a:pt x="118" y="216"/>
                      </a:lnTo>
                      <a:lnTo>
                        <a:pt x="71" y="202"/>
                      </a:lnTo>
                      <a:lnTo>
                        <a:pt x="0" y="183"/>
                      </a:lnTo>
                      <a:lnTo>
                        <a:pt x="31" y="116"/>
                      </a:lnTo>
                      <a:lnTo>
                        <a:pt x="43" y="88"/>
                      </a:lnTo>
                      <a:lnTo>
                        <a:pt x="52" y="57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93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"/>
                  </a:endParaRPr>
                </a:p>
              </p:txBody>
            </p:sp>
            <p:sp>
              <p:nvSpPr>
                <p:cNvPr id="30" name="Freeform 13"/>
                <p:cNvSpPr>
                  <a:spLocks/>
                </p:cNvSpPr>
                <p:nvPr/>
              </p:nvSpPr>
              <p:spPr bwMode="auto">
                <a:xfrm>
                  <a:off x="199" y="896"/>
                  <a:ext cx="116" cy="124"/>
                </a:xfrm>
                <a:custGeom>
                  <a:avLst/>
                  <a:gdLst>
                    <a:gd name="T0" fmla="*/ 0 w 1043"/>
                    <a:gd name="T1" fmla="*/ 0 h 1114"/>
                    <a:gd name="T2" fmla="*/ 83 w 1043"/>
                    <a:gd name="T3" fmla="*/ 15 h 1114"/>
                    <a:gd name="T4" fmla="*/ 162 w 1043"/>
                    <a:gd name="T5" fmla="*/ 31 h 1114"/>
                    <a:gd name="T6" fmla="*/ 239 w 1043"/>
                    <a:gd name="T7" fmla="*/ 52 h 1114"/>
                    <a:gd name="T8" fmla="*/ 313 w 1043"/>
                    <a:gd name="T9" fmla="*/ 77 h 1114"/>
                    <a:gd name="T10" fmla="*/ 386 w 1043"/>
                    <a:gd name="T11" fmla="*/ 109 h 1114"/>
                    <a:gd name="T12" fmla="*/ 456 w 1043"/>
                    <a:gd name="T13" fmla="*/ 146 h 1114"/>
                    <a:gd name="T14" fmla="*/ 523 w 1043"/>
                    <a:gd name="T15" fmla="*/ 186 h 1114"/>
                    <a:gd name="T16" fmla="*/ 588 w 1043"/>
                    <a:gd name="T17" fmla="*/ 232 h 1114"/>
                    <a:gd name="T18" fmla="*/ 649 w 1043"/>
                    <a:gd name="T19" fmla="*/ 282 h 1114"/>
                    <a:gd name="T20" fmla="*/ 707 w 1043"/>
                    <a:gd name="T21" fmla="*/ 336 h 1114"/>
                    <a:gd name="T22" fmla="*/ 761 w 1043"/>
                    <a:gd name="T23" fmla="*/ 395 h 1114"/>
                    <a:gd name="T24" fmla="*/ 811 w 1043"/>
                    <a:gd name="T25" fmla="*/ 457 h 1114"/>
                    <a:gd name="T26" fmla="*/ 856 w 1043"/>
                    <a:gd name="T27" fmla="*/ 522 h 1114"/>
                    <a:gd name="T28" fmla="*/ 897 w 1043"/>
                    <a:gd name="T29" fmla="*/ 590 h 1114"/>
                    <a:gd name="T30" fmla="*/ 932 w 1043"/>
                    <a:gd name="T31" fmla="*/ 660 h 1114"/>
                    <a:gd name="T32" fmla="*/ 963 w 1043"/>
                    <a:gd name="T33" fmla="*/ 732 h 1114"/>
                    <a:gd name="T34" fmla="*/ 989 w 1043"/>
                    <a:gd name="T35" fmla="*/ 807 h 1114"/>
                    <a:gd name="T36" fmla="*/ 1009 w 1043"/>
                    <a:gd name="T37" fmla="*/ 885 h 1114"/>
                    <a:gd name="T38" fmla="*/ 1025 w 1043"/>
                    <a:gd name="T39" fmla="*/ 963 h 1114"/>
                    <a:gd name="T40" fmla="*/ 1036 w 1043"/>
                    <a:gd name="T41" fmla="*/ 1043 h 1114"/>
                    <a:gd name="T42" fmla="*/ 1043 w 1043"/>
                    <a:gd name="T43" fmla="*/ 1114 h 1114"/>
                    <a:gd name="T44" fmla="*/ 958 w 1043"/>
                    <a:gd name="T45" fmla="*/ 1110 h 1114"/>
                    <a:gd name="T46" fmla="*/ 937 w 1043"/>
                    <a:gd name="T47" fmla="*/ 1110 h 1114"/>
                    <a:gd name="T48" fmla="*/ 918 w 1043"/>
                    <a:gd name="T49" fmla="*/ 1109 h 1114"/>
                    <a:gd name="T50" fmla="*/ 849 w 1043"/>
                    <a:gd name="T51" fmla="*/ 1100 h 1114"/>
                    <a:gd name="T52" fmla="*/ 844 w 1043"/>
                    <a:gd name="T53" fmla="*/ 1053 h 1114"/>
                    <a:gd name="T54" fmla="*/ 832 w 1043"/>
                    <a:gd name="T55" fmla="*/ 980 h 1114"/>
                    <a:gd name="T56" fmla="*/ 817 w 1043"/>
                    <a:gd name="T57" fmla="*/ 908 h 1114"/>
                    <a:gd name="T58" fmla="*/ 796 w 1043"/>
                    <a:gd name="T59" fmla="*/ 839 h 1114"/>
                    <a:gd name="T60" fmla="*/ 770 w 1043"/>
                    <a:gd name="T61" fmla="*/ 772 h 1114"/>
                    <a:gd name="T62" fmla="*/ 740 w 1043"/>
                    <a:gd name="T63" fmla="*/ 707 h 1114"/>
                    <a:gd name="T64" fmla="*/ 704 w 1043"/>
                    <a:gd name="T65" fmla="*/ 646 h 1114"/>
                    <a:gd name="T66" fmla="*/ 664 w 1043"/>
                    <a:gd name="T67" fmla="*/ 586 h 1114"/>
                    <a:gd name="T68" fmla="*/ 619 w 1043"/>
                    <a:gd name="T69" fmla="*/ 529 h 1114"/>
                    <a:gd name="T70" fmla="*/ 569 w 1043"/>
                    <a:gd name="T71" fmla="*/ 475 h 1114"/>
                    <a:gd name="T72" fmla="*/ 517 w 1043"/>
                    <a:gd name="T73" fmla="*/ 426 h 1114"/>
                    <a:gd name="T74" fmla="*/ 462 w 1043"/>
                    <a:gd name="T75" fmla="*/ 382 h 1114"/>
                    <a:gd name="T76" fmla="*/ 403 w 1043"/>
                    <a:gd name="T77" fmla="*/ 341 h 1114"/>
                    <a:gd name="T78" fmla="*/ 342 w 1043"/>
                    <a:gd name="T79" fmla="*/ 306 h 1114"/>
                    <a:gd name="T80" fmla="*/ 278 w 1043"/>
                    <a:gd name="T81" fmla="*/ 275 h 1114"/>
                    <a:gd name="T82" fmla="*/ 211 w 1043"/>
                    <a:gd name="T83" fmla="*/ 250 h 1114"/>
                    <a:gd name="T84" fmla="*/ 143 w 1043"/>
                    <a:gd name="T85" fmla="*/ 228 h 1114"/>
                    <a:gd name="T86" fmla="*/ 72 w 1043"/>
                    <a:gd name="T87" fmla="*/ 213 h 1114"/>
                    <a:gd name="T88" fmla="*/ 29 w 1043"/>
                    <a:gd name="T89" fmla="*/ 203 h 1114"/>
                    <a:gd name="T90" fmla="*/ 23 w 1043"/>
                    <a:gd name="T91" fmla="*/ 159 h 1114"/>
                    <a:gd name="T92" fmla="*/ 13 w 1043"/>
                    <a:gd name="T93" fmla="*/ 85 h 1114"/>
                    <a:gd name="T94" fmla="*/ 0 w 1043"/>
                    <a:gd name="T95" fmla="*/ 0 h 1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043" h="1114">
                      <a:moveTo>
                        <a:pt x="0" y="0"/>
                      </a:moveTo>
                      <a:lnTo>
                        <a:pt x="83" y="15"/>
                      </a:lnTo>
                      <a:lnTo>
                        <a:pt x="162" y="31"/>
                      </a:lnTo>
                      <a:lnTo>
                        <a:pt x="239" y="52"/>
                      </a:lnTo>
                      <a:lnTo>
                        <a:pt x="313" y="77"/>
                      </a:lnTo>
                      <a:lnTo>
                        <a:pt x="386" y="109"/>
                      </a:lnTo>
                      <a:lnTo>
                        <a:pt x="456" y="146"/>
                      </a:lnTo>
                      <a:lnTo>
                        <a:pt x="523" y="186"/>
                      </a:lnTo>
                      <a:lnTo>
                        <a:pt x="588" y="232"/>
                      </a:lnTo>
                      <a:lnTo>
                        <a:pt x="649" y="282"/>
                      </a:lnTo>
                      <a:lnTo>
                        <a:pt x="707" y="336"/>
                      </a:lnTo>
                      <a:lnTo>
                        <a:pt x="761" y="395"/>
                      </a:lnTo>
                      <a:lnTo>
                        <a:pt x="811" y="457"/>
                      </a:lnTo>
                      <a:lnTo>
                        <a:pt x="856" y="522"/>
                      </a:lnTo>
                      <a:lnTo>
                        <a:pt x="897" y="590"/>
                      </a:lnTo>
                      <a:lnTo>
                        <a:pt x="932" y="660"/>
                      </a:lnTo>
                      <a:lnTo>
                        <a:pt x="963" y="732"/>
                      </a:lnTo>
                      <a:lnTo>
                        <a:pt x="989" y="807"/>
                      </a:lnTo>
                      <a:lnTo>
                        <a:pt x="1009" y="885"/>
                      </a:lnTo>
                      <a:lnTo>
                        <a:pt x="1025" y="963"/>
                      </a:lnTo>
                      <a:lnTo>
                        <a:pt x="1036" y="1043"/>
                      </a:lnTo>
                      <a:lnTo>
                        <a:pt x="1043" y="1114"/>
                      </a:lnTo>
                      <a:lnTo>
                        <a:pt x="958" y="1110"/>
                      </a:lnTo>
                      <a:lnTo>
                        <a:pt x="937" y="1110"/>
                      </a:lnTo>
                      <a:lnTo>
                        <a:pt x="918" y="1109"/>
                      </a:lnTo>
                      <a:lnTo>
                        <a:pt x="849" y="1100"/>
                      </a:lnTo>
                      <a:lnTo>
                        <a:pt x="844" y="1053"/>
                      </a:lnTo>
                      <a:lnTo>
                        <a:pt x="832" y="980"/>
                      </a:lnTo>
                      <a:lnTo>
                        <a:pt x="817" y="908"/>
                      </a:lnTo>
                      <a:lnTo>
                        <a:pt x="796" y="839"/>
                      </a:lnTo>
                      <a:lnTo>
                        <a:pt x="770" y="772"/>
                      </a:lnTo>
                      <a:lnTo>
                        <a:pt x="740" y="707"/>
                      </a:lnTo>
                      <a:lnTo>
                        <a:pt x="704" y="646"/>
                      </a:lnTo>
                      <a:lnTo>
                        <a:pt x="664" y="586"/>
                      </a:lnTo>
                      <a:lnTo>
                        <a:pt x="619" y="529"/>
                      </a:lnTo>
                      <a:lnTo>
                        <a:pt x="569" y="475"/>
                      </a:lnTo>
                      <a:lnTo>
                        <a:pt x="517" y="426"/>
                      </a:lnTo>
                      <a:lnTo>
                        <a:pt x="462" y="382"/>
                      </a:lnTo>
                      <a:lnTo>
                        <a:pt x="403" y="341"/>
                      </a:lnTo>
                      <a:lnTo>
                        <a:pt x="342" y="306"/>
                      </a:lnTo>
                      <a:lnTo>
                        <a:pt x="278" y="275"/>
                      </a:lnTo>
                      <a:lnTo>
                        <a:pt x="211" y="250"/>
                      </a:lnTo>
                      <a:lnTo>
                        <a:pt x="143" y="228"/>
                      </a:lnTo>
                      <a:lnTo>
                        <a:pt x="72" y="213"/>
                      </a:lnTo>
                      <a:lnTo>
                        <a:pt x="29" y="203"/>
                      </a:lnTo>
                      <a:lnTo>
                        <a:pt x="23" y="159"/>
                      </a:lnTo>
                      <a:lnTo>
                        <a:pt x="13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93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"/>
                  </a:endParaRPr>
                </a:p>
              </p:txBody>
            </p:sp>
            <p:sp>
              <p:nvSpPr>
                <p:cNvPr id="31" name="Freeform 14"/>
                <p:cNvSpPr>
                  <a:spLocks/>
                </p:cNvSpPr>
                <p:nvPr/>
              </p:nvSpPr>
              <p:spPr bwMode="auto">
                <a:xfrm>
                  <a:off x="189" y="845"/>
                  <a:ext cx="175" cy="174"/>
                </a:xfrm>
                <a:custGeom>
                  <a:avLst/>
                  <a:gdLst>
                    <a:gd name="T0" fmla="*/ 0 w 1581"/>
                    <a:gd name="T1" fmla="*/ 0 h 1568"/>
                    <a:gd name="T2" fmla="*/ 77 w 1581"/>
                    <a:gd name="T3" fmla="*/ 6 h 1568"/>
                    <a:gd name="T4" fmla="*/ 167 w 1581"/>
                    <a:gd name="T5" fmla="*/ 13 h 1568"/>
                    <a:gd name="T6" fmla="*/ 256 w 1581"/>
                    <a:gd name="T7" fmla="*/ 26 h 1568"/>
                    <a:gd name="T8" fmla="*/ 344 w 1581"/>
                    <a:gd name="T9" fmla="*/ 44 h 1568"/>
                    <a:gd name="T10" fmla="*/ 431 w 1581"/>
                    <a:gd name="T11" fmla="*/ 66 h 1568"/>
                    <a:gd name="T12" fmla="*/ 515 w 1581"/>
                    <a:gd name="T13" fmla="*/ 94 h 1568"/>
                    <a:gd name="T14" fmla="*/ 598 w 1581"/>
                    <a:gd name="T15" fmla="*/ 126 h 1568"/>
                    <a:gd name="T16" fmla="*/ 680 w 1581"/>
                    <a:gd name="T17" fmla="*/ 162 h 1568"/>
                    <a:gd name="T18" fmla="*/ 758 w 1581"/>
                    <a:gd name="T19" fmla="*/ 203 h 1568"/>
                    <a:gd name="T20" fmla="*/ 836 w 1581"/>
                    <a:gd name="T21" fmla="*/ 250 h 1568"/>
                    <a:gd name="T22" fmla="*/ 909 w 1581"/>
                    <a:gd name="T23" fmla="*/ 299 h 1568"/>
                    <a:gd name="T24" fmla="*/ 981 w 1581"/>
                    <a:gd name="T25" fmla="*/ 354 h 1568"/>
                    <a:gd name="T26" fmla="*/ 1050 w 1581"/>
                    <a:gd name="T27" fmla="*/ 412 h 1568"/>
                    <a:gd name="T28" fmla="*/ 1115 w 1581"/>
                    <a:gd name="T29" fmla="*/ 475 h 1568"/>
                    <a:gd name="T30" fmla="*/ 1181 w 1581"/>
                    <a:gd name="T31" fmla="*/ 545 h 1568"/>
                    <a:gd name="T32" fmla="*/ 1241 w 1581"/>
                    <a:gd name="T33" fmla="*/ 618 h 1568"/>
                    <a:gd name="T34" fmla="*/ 1297 w 1581"/>
                    <a:gd name="T35" fmla="*/ 694 h 1568"/>
                    <a:gd name="T36" fmla="*/ 1348 w 1581"/>
                    <a:gd name="T37" fmla="*/ 774 h 1568"/>
                    <a:gd name="T38" fmla="*/ 1394 w 1581"/>
                    <a:gd name="T39" fmla="*/ 856 h 1568"/>
                    <a:gd name="T40" fmla="*/ 1436 w 1581"/>
                    <a:gd name="T41" fmla="*/ 941 h 1568"/>
                    <a:gd name="T42" fmla="*/ 1472 w 1581"/>
                    <a:gd name="T43" fmla="*/ 1028 h 1568"/>
                    <a:gd name="T44" fmla="*/ 1504 w 1581"/>
                    <a:gd name="T45" fmla="*/ 1118 h 1568"/>
                    <a:gd name="T46" fmla="*/ 1530 w 1581"/>
                    <a:gd name="T47" fmla="*/ 1210 h 1568"/>
                    <a:gd name="T48" fmla="*/ 1551 w 1581"/>
                    <a:gd name="T49" fmla="*/ 1302 h 1568"/>
                    <a:gd name="T50" fmla="*/ 1566 w 1581"/>
                    <a:gd name="T51" fmla="*/ 1397 h 1568"/>
                    <a:gd name="T52" fmla="*/ 1576 w 1581"/>
                    <a:gd name="T53" fmla="*/ 1493 h 1568"/>
                    <a:gd name="T54" fmla="*/ 1581 w 1581"/>
                    <a:gd name="T55" fmla="*/ 1555 h 1568"/>
                    <a:gd name="T56" fmla="*/ 1496 w 1581"/>
                    <a:gd name="T57" fmla="*/ 1561 h 1568"/>
                    <a:gd name="T58" fmla="*/ 1477 w 1581"/>
                    <a:gd name="T59" fmla="*/ 1563 h 1568"/>
                    <a:gd name="T60" fmla="*/ 1462 w 1581"/>
                    <a:gd name="T61" fmla="*/ 1564 h 1568"/>
                    <a:gd name="T62" fmla="*/ 1447 w 1581"/>
                    <a:gd name="T63" fmla="*/ 1565 h 1568"/>
                    <a:gd name="T64" fmla="*/ 1388 w 1581"/>
                    <a:gd name="T65" fmla="*/ 1568 h 1568"/>
                    <a:gd name="T66" fmla="*/ 1384 w 1581"/>
                    <a:gd name="T67" fmla="*/ 1509 h 1568"/>
                    <a:gd name="T68" fmla="*/ 1374 w 1581"/>
                    <a:gd name="T69" fmla="*/ 1424 h 1568"/>
                    <a:gd name="T70" fmla="*/ 1361 w 1581"/>
                    <a:gd name="T71" fmla="*/ 1341 h 1568"/>
                    <a:gd name="T72" fmla="*/ 1342 w 1581"/>
                    <a:gd name="T73" fmla="*/ 1259 h 1568"/>
                    <a:gd name="T74" fmla="*/ 1319 w 1581"/>
                    <a:gd name="T75" fmla="*/ 1178 h 1568"/>
                    <a:gd name="T76" fmla="*/ 1292 w 1581"/>
                    <a:gd name="T77" fmla="*/ 1099 h 1568"/>
                    <a:gd name="T78" fmla="*/ 1259 w 1581"/>
                    <a:gd name="T79" fmla="*/ 1023 h 1568"/>
                    <a:gd name="T80" fmla="*/ 1223 w 1581"/>
                    <a:gd name="T81" fmla="*/ 948 h 1568"/>
                    <a:gd name="T82" fmla="*/ 1183 w 1581"/>
                    <a:gd name="T83" fmla="*/ 876 h 1568"/>
                    <a:gd name="T84" fmla="*/ 1138 w 1581"/>
                    <a:gd name="T85" fmla="*/ 806 h 1568"/>
                    <a:gd name="T86" fmla="*/ 1089 w 1581"/>
                    <a:gd name="T87" fmla="*/ 739 h 1568"/>
                    <a:gd name="T88" fmla="*/ 1036 w 1581"/>
                    <a:gd name="T89" fmla="*/ 674 h 1568"/>
                    <a:gd name="T90" fmla="*/ 979 w 1581"/>
                    <a:gd name="T91" fmla="*/ 613 h 1568"/>
                    <a:gd name="T92" fmla="*/ 917 w 1581"/>
                    <a:gd name="T93" fmla="*/ 555 h 1568"/>
                    <a:gd name="T94" fmla="*/ 852 w 1581"/>
                    <a:gd name="T95" fmla="*/ 500 h 1568"/>
                    <a:gd name="T96" fmla="*/ 785 w 1581"/>
                    <a:gd name="T97" fmla="*/ 450 h 1568"/>
                    <a:gd name="T98" fmla="*/ 715 w 1581"/>
                    <a:gd name="T99" fmla="*/ 405 h 1568"/>
                    <a:gd name="T100" fmla="*/ 643 w 1581"/>
                    <a:gd name="T101" fmla="*/ 362 h 1568"/>
                    <a:gd name="T102" fmla="*/ 567 w 1581"/>
                    <a:gd name="T103" fmla="*/ 325 h 1568"/>
                    <a:gd name="T104" fmla="*/ 491 w 1581"/>
                    <a:gd name="T105" fmla="*/ 293 h 1568"/>
                    <a:gd name="T106" fmla="*/ 412 w 1581"/>
                    <a:gd name="T107" fmla="*/ 265 h 1568"/>
                    <a:gd name="T108" fmla="*/ 332 w 1581"/>
                    <a:gd name="T109" fmla="*/ 242 h 1568"/>
                    <a:gd name="T110" fmla="*/ 249 w 1581"/>
                    <a:gd name="T111" fmla="*/ 224 h 1568"/>
                    <a:gd name="T112" fmla="*/ 167 w 1581"/>
                    <a:gd name="T113" fmla="*/ 211 h 1568"/>
                    <a:gd name="T114" fmla="*/ 82 w 1581"/>
                    <a:gd name="T115" fmla="*/ 201 h 1568"/>
                    <a:gd name="T116" fmla="*/ 36 w 1581"/>
                    <a:gd name="T117" fmla="*/ 199 h 1568"/>
                    <a:gd name="T118" fmla="*/ 27 w 1581"/>
                    <a:gd name="T119" fmla="*/ 153 h 1568"/>
                    <a:gd name="T120" fmla="*/ 20 w 1581"/>
                    <a:gd name="T121" fmla="*/ 114 h 1568"/>
                    <a:gd name="T122" fmla="*/ 13 w 1581"/>
                    <a:gd name="T123" fmla="*/ 77 h 1568"/>
                    <a:gd name="T124" fmla="*/ 0 w 1581"/>
                    <a:gd name="T125" fmla="*/ 0 h 15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581" h="1568">
                      <a:moveTo>
                        <a:pt x="0" y="0"/>
                      </a:moveTo>
                      <a:lnTo>
                        <a:pt x="77" y="6"/>
                      </a:lnTo>
                      <a:lnTo>
                        <a:pt x="167" y="13"/>
                      </a:lnTo>
                      <a:lnTo>
                        <a:pt x="256" y="26"/>
                      </a:lnTo>
                      <a:lnTo>
                        <a:pt x="344" y="44"/>
                      </a:lnTo>
                      <a:lnTo>
                        <a:pt x="431" y="66"/>
                      </a:lnTo>
                      <a:lnTo>
                        <a:pt x="515" y="94"/>
                      </a:lnTo>
                      <a:lnTo>
                        <a:pt x="598" y="126"/>
                      </a:lnTo>
                      <a:lnTo>
                        <a:pt x="680" y="162"/>
                      </a:lnTo>
                      <a:lnTo>
                        <a:pt x="758" y="203"/>
                      </a:lnTo>
                      <a:lnTo>
                        <a:pt x="836" y="250"/>
                      </a:lnTo>
                      <a:lnTo>
                        <a:pt x="909" y="299"/>
                      </a:lnTo>
                      <a:lnTo>
                        <a:pt x="981" y="354"/>
                      </a:lnTo>
                      <a:lnTo>
                        <a:pt x="1050" y="412"/>
                      </a:lnTo>
                      <a:lnTo>
                        <a:pt x="1115" y="475"/>
                      </a:lnTo>
                      <a:lnTo>
                        <a:pt x="1181" y="545"/>
                      </a:lnTo>
                      <a:lnTo>
                        <a:pt x="1241" y="618"/>
                      </a:lnTo>
                      <a:lnTo>
                        <a:pt x="1297" y="694"/>
                      </a:lnTo>
                      <a:lnTo>
                        <a:pt x="1348" y="774"/>
                      </a:lnTo>
                      <a:lnTo>
                        <a:pt x="1394" y="856"/>
                      </a:lnTo>
                      <a:lnTo>
                        <a:pt x="1436" y="941"/>
                      </a:lnTo>
                      <a:lnTo>
                        <a:pt x="1472" y="1028"/>
                      </a:lnTo>
                      <a:lnTo>
                        <a:pt x="1504" y="1118"/>
                      </a:lnTo>
                      <a:lnTo>
                        <a:pt x="1530" y="1210"/>
                      </a:lnTo>
                      <a:lnTo>
                        <a:pt x="1551" y="1302"/>
                      </a:lnTo>
                      <a:lnTo>
                        <a:pt x="1566" y="1397"/>
                      </a:lnTo>
                      <a:lnTo>
                        <a:pt x="1576" y="1493"/>
                      </a:lnTo>
                      <a:lnTo>
                        <a:pt x="1581" y="1555"/>
                      </a:lnTo>
                      <a:lnTo>
                        <a:pt x="1496" y="1561"/>
                      </a:lnTo>
                      <a:lnTo>
                        <a:pt x="1477" y="1563"/>
                      </a:lnTo>
                      <a:lnTo>
                        <a:pt x="1462" y="1564"/>
                      </a:lnTo>
                      <a:lnTo>
                        <a:pt x="1447" y="1565"/>
                      </a:lnTo>
                      <a:lnTo>
                        <a:pt x="1388" y="1568"/>
                      </a:lnTo>
                      <a:lnTo>
                        <a:pt x="1384" y="1509"/>
                      </a:lnTo>
                      <a:lnTo>
                        <a:pt x="1374" y="1424"/>
                      </a:lnTo>
                      <a:lnTo>
                        <a:pt x="1361" y="1341"/>
                      </a:lnTo>
                      <a:lnTo>
                        <a:pt x="1342" y="1259"/>
                      </a:lnTo>
                      <a:lnTo>
                        <a:pt x="1319" y="1178"/>
                      </a:lnTo>
                      <a:lnTo>
                        <a:pt x="1292" y="1099"/>
                      </a:lnTo>
                      <a:lnTo>
                        <a:pt x="1259" y="1023"/>
                      </a:lnTo>
                      <a:lnTo>
                        <a:pt x="1223" y="948"/>
                      </a:lnTo>
                      <a:lnTo>
                        <a:pt x="1183" y="876"/>
                      </a:lnTo>
                      <a:lnTo>
                        <a:pt x="1138" y="806"/>
                      </a:lnTo>
                      <a:lnTo>
                        <a:pt x="1089" y="739"/>
                      </a:lnTo>
                      <a:lnTo>
                        <a:pt x="1036" y="674"/>
                      </a:lnTo>
                      <a:lnTo>
                        <a:pt x="979" y="613"/>
                      </a:lnTo>
                      <a:lnTo>
                        <a:pt x="917" y="555"/>
                      </a:lnTo>
                      <a:lnTo>
                        <a:pt x="852" y="500"/>
                      </a:lnTo>
                      <a:lnTo>
                        <a:pt x="785" y="450"/>
                      </a:lnTo>
                      <a:lnTo>
                        <a:pt x="715" y="405"/>
                      </a:lnTo>
                      <a:lnTo>
                        <a:pt x="643" y="362"/>
                      </a:lnTo>
                      <a:lnTo>
                        <a:pt x="567" y="325"/>
                      </a:lnTo>
                      <a:lnTo>
                        <a:pt x="491" y="293"/>
                      </a:lnTo>
                      <a:lnTo>
                        <a:pt x="412" y="265"/>
                      </a:lnTo>
                      <a:lnTo>
                        <a:pt x="332" y="242"/>
                      </a:lnTo>
                      <a:lnTo>
                        <a:pt x="249" y="224"/>
                      </a:lnTo>
                      <a:lnTo>
                        <a:pt x="167" y="211"/>
                      </a:lnTo>
                      <a:lnTo>
                        <a:pt x="82" y="201"/>
                      </a:lnTo>
                      <a:lnTo>
                        <a:pt x="36" y="199"/>
                      </a:lnTo>
                      <a:lnTo>
                        <a:pt x="27" y="153"/>
                      </a:lnTo>
                      <a:lnTo>
                        <a:pt x="20" y="114"/>
                      </a:lnTo>
                      <a:lnTo>
                        <a:pt x="13" y="7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93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"/>
                  </a:endParaRPr>
                </a:p>
              </p:txBody>
            </p:sp>
            <p:sp>
              <p:nvSpPr>
                <p:cNvPr id="32" name="Freeform 15"/>
                <p:cNvSpPr>
                  <a:spLocks/>
                </p:cNvSpPr>
                <p:nvPr/>
              </p:nvSpPr>
              <p:spPr bwMode="auto">
                <a:xfrm>
                  <a:off x="188" y="795"/>
                  <a:ext cx="226" cy="220"/>
                </a:xfrm>
                <a:custGeom>
                  <a:avLst/>
                  <a:gdLst>
                    <a:gd name="T0" fmla="*/ 10 w 2038"/>
                    <a:gd name="T1" fmla="*/ 0 h 1982"/>
                    <a:gd name="T2" fmla="*/ 173 w 2038"/>
                    <a:gd name="T3" fmla="*/ 9 h 1982"/>
                    <a:gd name="T4" fmla="*/ 376 w 2038"/>
                    <a:gd name="T5" fmla="*/ 37 h 1982"/>
                    <a:gd name="T6" fmla="*/ 573 w 2038"/>
                    <a:gd name="T7" fmla="*/ 85 h 1982"/>
                    <a:gd name="T8" fmla="*/ 765 w 2038"/>
                    <a:gd name="T9" fmla="*/ 153 h 1982"/>
                    <a:gd name="T10" fmla="*/ 949 w 2038"/>
                    <a:gd name="T11" fmla="*/ 240 h 1982"/>
                    <a:gd name="T12" fmla="*/ 1124 w 2038"/>
                    <a:gd name="T13" fmla="*/ 344 h 1982"/>
                    <a:gd name="T14" fmla="*/ 1289 w 2038"/>
                    <a:gd name="T15" fmla="*/ 467 h 1982"/>
                    <a:gd name="T16" fmla="*/ 1442 w 2038"/>
                    <a:gd name="T17" fmla="*/ 606 h 1982"/>
                    <a:gd name="T18" fmla="*/ 1580 w 2038"/>
                    <a:gd name="T19" fmla="*/ 762 h 1982"/>
                    <a:gd name="T20" fmla="*/ 1702 w 2038"/>
                    <a:gd name="T21" fmla="*/ 930 h 1982"/>
                    <a:gd name="T22" fmla="*/ 1807 w 2038"/>
                    <a:gd name="T23" fmla="*/ 1109 h 1982"/>
                    <a:gd name="T24" fmla="*/ 1892 w 2038"/>
                    <a:gd name="T25" fmla="*/ 1297 h 1982"/>
                    <a:gd name="T26" fmla="*/ 1960 w 2038"/>
                    <a:gd name="T27" fmla="*/ 1494 h 1982"/>
                    <a:gd name="T28" fmla="*/ 2007 w 2038"/>
                    <a:gd name="T29" fmla="*/ 1696 h 1982"/>
                    <a:gd name="T30" fmla="*/ 2034 w 2038"/>
                    <a:gd name="T31" fmla="*/ 1904 h 1982"/>
                    <a:gd name="T32" fmla="*/ 1972 w 2038"/>
                    <a:gd name="T33" fmla="*/ 1971 h 1982"/>
                    <a:gd name="T34" fmla="*/ 1846 w 2038"/>
                    <a:gd name="T35" fmla="*/ 1982 h 1982"/>
                    <a:gd name="T36" fmla="*/ 1830 w 2038"/>
                    <a:gd name="T37" fmla="*/ 1818 h 1982"/>
                    <a:gd name="T38" fmla="*/ 1793 w 2038"/>
                    <a:gd name="T39" fmla="*/ 1618 h 1982"/>
                    <a:gd name="T40" fmla="*/ 1733 w 2038"/>
                    <a:gd name="T41" fmla="*/ 1424 h 1982"/>
                    <a:gd name="T42" fmla="*/ 1654 w 2038"/>
                    <a:gd name="T43" fmla="*/ 1238 h 1982"/>
                    <a:gd name="T44" fmla="*/ 1556 w 2038"/>
                    <a:gd name="T45" fmla="*/ 1062 h 1982"/>
                    <a:gd name="T46" fmla="*/ 1439 w 2038"/>
                    <a:gd name="T47" fmla="*/ 897 h 1982"/>
                    <a:gd name="T48" fmla="*/ 1304 w 2038"/>
                    <a:gd name="T49" fmla="*/ 745 h 1982"/>
                    <a:gd name="T50" fmla="*/ 1156 w 2038"/>
                    <a:gd name="T51" fmla="*/ 610 h 1982"/>
                    <a:gd name="T52" fmla="*/ 995 w 2038"/>
                    <a:gd name="T53" fmla="*/ 494 h 1982"/>
                    <a:gd name="T54" fmla="*/ 823 w 2038"/>
                    <a:gd name="T55" fmla="*/ 395 h 1982"/>
                    <a:gd name="T56" fmla="*/ 643 w 2038"/>
                    <a:gd name="T57" fmla="*/ 315 h 1982"/>
                    <a:gd name="T58" fmla="*/ 455 w 2038"/>
                    <a:gd name="T59" fmla="*/ 255 h 1982"/>
                    <a:gd name="T60" fmla="*/ 260 w 2038"/>
                    <a:gd name="T61" fmla="*/ 216 h 1982"/>
                    <a:gd name="T62" fmla="*/ 60 w 2038"/>
                    <a:gd name="T63" fmla="*/ 198 h 1982"/>
                    <a:gd name="T64" fmla="*/ 3 w 2038"/>
                    <a:gd name="T65" fmla="*/ 109 h 1982"/>
                    <a:gd name="T66" fmla="*/ 10 w 2038"/>
                    <a:gd name="T67" fmla="*/ 0 h 19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038" h="1982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70" y="2"/>
                      </a:lnTo>
                      <a:lnTo>
                        <a:pt x="173" y="9"/>
                      </a:lnTo>
                      <a:lnTo>
                        <a:pt x="275" y="20"/>
                      </a:lnTo>
                      <a:lnTo>
                        <a:pt x="376" y="37"/>
                      </a:lnTo>
                      <a:lnTo>
                        <a:pt x="476" y="59"/>
                      </a:lnTo>
                      <a:lnTo>
                        <a:pt x="573" y="85"/>
                      </a:lnTo>
                      <a:lnTo>
                        <a:pt x="670" y="116"/>
                      </a:lnTo>
                      <a:lnTo>
                        <a:pt x="765" y="153"/>
                      </a:lnTo>
                      <a:lnTo>
                        <a:pt x="858" y="194"/>
                      </a:lnTo>
                      <a:lnTo>
                        <a:pt x="949" y="240"/>
                      </a:lnTo>
                      <a:lnTo>
                        <a:pt x="1038" y="289"/>
                      </a:lnTo>
                      <a:lnTo>
                        <a:pt x="1124" y="344"/>
                      </a:lnTo>
                      <a:lnTo>
                        <a:pt x="1208" y="403"/>
                      </a:lnTo>
                      <a:lnTo>
                        <a:pt x="1289" y="467"/>
                      </a:lnTo>
                      <a:lnTo>
                        <a:pt x="1366" y="535"/>
                      </a:lnTo>
                      <a:lnTo>
                        <a:pt x="1442" y="606"/>
                      </a:lnTo>
                      <a:lnTo>
                        <a:pt x="1513" y="682"/>
                      </a:lnTo>
                      <a:lnTo>
                        <a:pt x="1580" y="762"/>
                      </a:lnTo>
                      <a:lnTo>
                        <a:pt x="1644" y="844"/>
                      </a:lnTo>
                      <a:lnTo>
                        <a:pt x="1702" y="930"/>
                      </a:lnTo>
                      <a:lnTo>
                        <a:pt x="1757" y="1018"/>
                      </a:lnTo>
                      <a:lnTo>
                        <a:pt x="1807" y="1109"/>
                      </a:lnTo>
                      <a:lnTo>
                        <a:pt x="1852" y="1202"/>
                      </a:lnTo>
                      <a:lnTo>
                        <a:pt x="1892" y="1297"/>
                      </a:lnTo>
                      <a:lnTo>
                        <a:pt x="1928" y="1395"/>
                      </a:lnTo>
                      <a:lnTo>
                        <a:pt x="1960" y="1494"/>
                      </a:lnTo>
                      <a:lnTo>
                        <a:pt x="1985" y="1594"/>
                      </a:lnTo>
                      <a:lnTo>
                        <a:pt x="2007" y="1696"/>
                      </a:lnTo>
                      <a:lnTo>
                        <a:pt x="2023" y="1800"/>
                      </a:lnTo>
                      <a:lnTo>
                        <a:pt x="2034" y="1904"/>
                      </a:lnTo>
                      <a:lnTo>
                        <a:pt x="2038" y="1966"/>
                      </a:lnTo>
                      <a:lnTo>
                        <a:pt x="1972" y="1971"/>
                      </a:lnTo>
                      <a:lnTo>
                        <a:pt x="1908" y="1976"/>
                      </a:lnTo>
                      <a:lnTo>
                        <a:pt x="1846" y="1982"/>
                      </a:lnTo>
                      <a:lnTo>
                        <a:pt x="1841" y="1920"/>
                      </a:lnTo>
                      <a:lnTo>
                        <a:pt x="1830" y="1818"/>
                      </a:lnTo>
                      <a:lnTo>
                        <a:pt x="1814" y="1717"/>
                      </a:lnTo>
                      <a:lnTo>
                        <a:pt x="1793" y="1618"/>
                      </a:lnTo>
                      <a:lnTo>
                        <a:pt x="1765" y="1520"/>
                      </a:lnTo>
                      <a:lnTo>
                        <a:pt x="1733" y="1424"/>
                      </a:lnTo>
                      <a:lnTo>
                        <a:pt x="1697" y="1330"/>
                      </a:lnTo>
                      <a:lnTo>
                        <a:pt x="1654" y="1238"/>
                      </a:lnTo>
                      <a:lnTo>
                        <a:pt x="1608" y="1148"/>
                      </a:lnTo>
                      <a:lnTo>
                        <a:pt x="1556" y="1062"/>
                      </a:lnTo>
                      <a:lnTo>
                        <a:pt x="1500" y="978"/>
                      </a:lnTo>
                      <a:lnTo>
                        <a:pt x="1439" y="897"/>
                      </a:lnTo>
                      <a:lnTo>
                        <a:pt x="1373" y="819"/>
                      </a:lnTo>
                      <a:lnTo>
                        <a:pt x="1304" y="745"/>
                      </a:lnTo>
                      <a:lnTo>
                        <a:pt x="1231" y="675"/>
                      </a:lnTo>
                      <a:lnTo>
                        <a:pt x="1156" y="610"/>
                      </a:lnTo>
                      <a:lnTo>
                        <a:pt x="1076" y="549"/>
                      </a:lnTo>
                      <a:lnTo>
                        <a:pt x="995" y="494"/>
                      </a:lnTo>
                      <a:lnTo>
                        <a:pt x="910" y="441"/>
                      </a:lnTo>
                      <a:lnTo>
                        <a:pt x="823" y="395"/>
                      </a:lnTo>
                      <a:lnTo>
                        <a:pt x="735" y="352"/>
                      </a:lnTo>
                      <a:lnTo>
                        <a:pt x="643" y="315"/>
                      </a:lnTo>
                      <a:lnTo>
                        <a:pt x="550" y="283"/>
                      </a:lnTo>
                      <a:lnTo>
                        <a:pt x="455" y="255"/>
                      </a:lnTo>
                      <a:lnTo>
                        <a:pt x="358" y="234"/>
                      </a:lnTo>
                      <a:lnTo>
                        <a:pt x="260" y="216"/>
                      </a:lnTo>
                      <a:lnTo>
                        <a:pt x="161" y="204"/>
                      </a:lnTo>
                      <a:lnTo>
                        <a:pt x="60" y="198"/>
                      </a:lnTo>
                      <a:lnTo>
                        <a:pt x="0" y="196"/>
                      </a:lnTo>
                      <a:lnTo>
                        <a:pt x="3" y="109"/>
                      </a:lnTo>
                      <a:lnTo>
                        <a:pt x="6" y="6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93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"/>
                  </a:endParaRPr>
                </a:p>
              </p:txBody>
            </p:sp>
          </p:grpSp>
        </p:grpSp>
      </p:grpSp>
      <p:grpSp>
        <p:nvGrpSpPr>
          <p:cNvPr id="7" name="Group 6"/>
          <p:cNvGrpSpPr/>
          <p:nvPr/>
        </p:nvGrpSpPr>
        <p:grpSpPr>
          <a:xfrm>
            <a:off x="5148961" y="5581649"/>
            <a:ext cx="5693227" cy="775643"/>
            <a:chOff x="5148943" y="5124413"/>
            <a:chExt cx="5693227" cy="775643"/>
          </a:xfrm>
        </p:grpSpPr>
        <p:sp>
          <p:nvSpPr>
            <p:cNvPr id="13" name="Rectangle 12"/>
            <p:cNvSpPr/>
            <p:nvPr/>
          </p:nvSpPr>
          <p:spPr>
            <a:xfrm>
              <a:off x="5148943" y="5124413"/>
              <a:ext cx="5693227" cy="77564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00423" marR="0" lvl="0" indent="0" algn="l" defTabSz="9093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</a:rPr>
                <a:t>Can I do a call workshop from a distance?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5356859" y="5237915"/>
              <a:ext cx="548640" cy="548640"/>
              <a:chOff x="5356859" y="5237915"/>
              <a:chExt cx="548640" cy="54864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5356859" y="5237915"/>
                <a:ext cx="548640" cy="54864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936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0" name="Group 23"/>
              <p:cNvGrpSpPr>
                <a:grpSpLocks noChangeAspect="1"/>
              </p:cNvGrpSpPr>
              <p:nvPr/>
            </p:nvGrpSpPr>
            <p:grpSpPr bwMode="auto">
              <a:xfrm>
                <a:off x="5467239" y="5375030"/>
                <a:ext cx="327881" cy="274411"/>
                <a:chOff x="6726" y="998"/>
                <a:chExt cx="325" cy="272"/>
              </a:xfrm>
              <a:solidFill>
                <a:schemeClr val="bg1"/>
              </a:solidFill>
            </p:grpSpPr>
            <p:sp>
              <p:nvSpPr>
                <p:cNvPr id="43" name="Freeform 25"/>
                <p:cNvSpPr>
                  <a:spLocks/>
                </p:cNvSpPr>
                <p:nvPr/>
              </p:nvSpPr>
              <p:spPr bwMode="auto">
                <a:xfrm>
                  <a:off x="6934" y="1108"/>
                  <a:ext cx="9" cy="10"/>
                </a:xfrm>
                <a:custGeom>
                  <a:avLst/>
                  <a:gdLst>
                    <a:gd name="T0" fmla="*/ 40 w 96"/>
                    <a:gd name="T1" fmla="*/ 0 h 110"/>
                    <a:gd name="T2" fmla="*/ 48 w 96"/>
                    <a:gd name="T3" fmla="*/ 37 h 110"/>
                    <a:gd name="T4" fmla="*/ 64 w 96"/>
                    <a:gd name="T5" fmla="*/ 64 h 110"/>
                    <a:gd name="T6" fmla="*/ 75 w 96"/>
                    <a:gd name="T7" fmla="*/ 76 h 110"/>
                    <a:gd name="T8" fmla="*/ 96 w 96"/>
                    <a:gd name="T9" fmla="*/ 84 h 110"/>
                    <a:gd name="T10" fmla="*/ 76 w 96"/>
                    <a:gd name="T11" fmla="*/ 107 h 110"/>
                    <a:gd name="T12" fmla="*/ 40 w 96"/>
                    <a:gd name="T13" fmla="*/ 110 h 110"/>
                    <a:gd name="T14" fmla="*/ 13 w 96"/>
                    <a:gd name="T15" fmla="*/ 110 h 110"/>
                    <a:gd name="T16" fmla="*/ 15 w 96"/>
                    <a:gd name="T17" fmla="*/ 78 h 110"/>
                    <a:gd name="T18" fmla="*/ 38 w 96"/>
                    <a:gd name="T19" fmla="*/ 73 h 110"/>
                    <a:gd name="T20" fmla="*/ 37 w 96"/>
                    <a:gd name="T21" fmla="*/ 58 h 110"/>
                    <a:gd name="T22" fmla="*/ 15 w 96"/>
                    <a:gd name="T23" fmla="*/ 44 h 110"/>
                    <a:gd name="T24" fmla="*/ 0 w 96"/>
                    <a:gd name="T25" fmla="*/ 34 h 110"/>
                    <a:gd name="T26" fmla="*/ 0 w 96"/>
                    <a:gd name="T27" fmla="*/ 19 h 110"/>
                    <a:gd name="T28" fmla="*/ 8 w 96"/>
                    <a:gd name="T29" fmla="*/ 5 h 110"/>
                    <a:gd name="T30" fmla="*/ 40 w 96"/>
                    <a:gd name="T31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6" h="110">
                      <a:moveTo>
                        <a:pt x="40" y="0"/>
                      </a:moveTo>
                      <a:lnTo>
                        <a:pt x="48" y="37"/>
                      </a:lnTo>
                      <a:lnTo>
                        <a:pt x="64" y="64"/>
                      </a:lnTo>
                      <a:lnTo>
                        <a:pt x="75" y="76"/>
                      </a:lnTo>
                      <a:lnTo>
                        <a:pt x="96" y="84"/>
                      </a:lnTo>
                      <a:lnTo>
                        <a:pt x="76" y="107"/>
                      </a:lnTo>
                      <a:lnTo>
                        <a:pt x="40" y="110"/>
                      </a:lnTo>
                      <a:lnTo>
                        <a:pt x="13" y="110"/>
                      </a:lnTo>
                      <a:lnTo>
                        <a:pt x="15" y="78"/>
                      </a:lnTo>
                      <a:lnTo>
                        <a:pt x="38" y="73"/>
                      </a:lnTo>
                      <a:lnTo>
                        <a:pt x="37" y="58"/>
                      </a:lnTo>
                      <a:lnTo>
                        <a:pt x="15" y="44"/>
                      </a:lnTo>
                      <a:lnTo>
                        <a:pt x="0" y="34"/>
                      </a:lnTo>
                      <a:lnTo>
                        <a:pt x="0" y="19"/>
                      </a:lnTo>
                      <a:lnTo>
                        <a:pt x="8" y="5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93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"/>
                  </a:endParaRPr>
                </a:p>
              </p:txBody>
            </p:sp>
            <p:sp>
              <p:nvSpPr>
                <p:cNvPr id="44" name="Freeform 26"/>
                <p:cNvSpPr>
                  <a:spLocks/>
                </p:cNvSpPr>
                <p:nvPr/>
              </p:nvSpPr>
              <p:spPr bwMode="auto">
                <a:xfrm>
                  <a:off x="6930" y="1112"/>
                  <a:ext cx="5" cy="5"/>
                </a:xfrm>
                <a:custGeom>
                  <a:avLst/>
                  <a:gdLst>
                    <a:gd name="T0" fmla="*/ 44 w 62"/>
                    <a:gd name="T1" fmla="*/ 0 h 56"/>
                    <a:gd name="T2" fmla="*/ 62 w 62"/>
                    <a:gd name="T3" fmla="*/ 9 h 56"/>
                    <a:gd name="T4" fmla="*/ 60 w 62"/>
                    <a:gd name="T5" fmla="*/ 29 h 56"/>
                    <a:gd name="T6" fmla="*/ 22 w 62"/>
                    <a:gd name="T7" fmla="*/ 56 h 56"/>
                    <a:gd name="T8" fmla="*/ 0 w 62"/>
                    <a:gd name="T9" fmla="*/ 56 h 56"/>
                    <a:gd name="T10" fmla="*/ 0 w 62"/>
                    <a:gd name="T11" fmla="*/ 37 h 56"/>
                    <a:gd name="T12" fmla="*/ 18 w 62"/>
                    <a:gd name="T13" fmla="*/ 7 h 56"/>
                    <a:gd name="T14" fmla="*/ 44 w 62"/>
                    <a:gd name="T1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56">
                      <a:moveTo>
                        <a:pt x="44" y="0"/>
                      </a:moveTo>
                      <a:lnTo>
                        <a:pt x="62" y="9"/>
                      </a:lnTo>
                      <a:lnTo>
                        <a:pt x="60" y="29"/>
                      </a:lnTo>
                      <a:lnTo>
                        <a:pt x="22" y="56"/>
                      </a:lnTo>
                      <a:lnTo>
                        <a:pt x="0" y="56"/>
                      </a:lnTo>
                      <a:lnTo>
                        <a:pt x="0" y="37"/>
                      </a:lnTo>
                      <a:lnTo>
                        <a:pt x="18" y="7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93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"/>
                  </a:endParaRPr>
                </a:p>
              </p:txBody>
            </p:sp>
            <p:sp>
              <p:nvSpPr>
                <p:cNvPr id="45" name="Freeform 27"/>
                <p:cNvSpPr>
                  <a:spLocks/>
                </p:cNvSpPr>
                <p:nvPr/>
              </p:nvSpPr>
              <p:spPr bwMode="auto">
                <a:xfrm>
                  <a:off x="6884" y="1122"/>
                  <a:ext cx="5" cy="3"/>
                </a:xfrm>
                <a:custGeom>
                  <a:avLst/>
                  <a:gdLst>
                    <a:gd name="T0" fmla="*/ 44 w 56"/>
                    <a:gd name="T1" fmla="*/ 0 h 35"/>
                    <a:gd name="T2" fmla="*/ 56 w 56"/>
                    <a:gd name="T3" fmla="*/ 3 h 35"/>
                    <a:gd name="T4" fmla="*/ 51 w 56"/>
                    <a:gd name="T5" fmla="*/ 14 h 35"/>
                    <a:gd name="T6" fmla="*/ 38 w 56"/>
                    <a:gd name="T7" fmla="*/ 15 h 35"/>
                    <a:gd name="T8" fmla="*/ 35 w 56"/>
                    <a:gd name="T9" fmla="*/ 28 h 35"/>
                    <a:gd name="T10" fmla="*/ 24 w 56"/>
                    <a:gd name="T11" fmla="*/ 34 h 35"/>
                    <a:gd name="T12" fmla="*/ 8 w 56"/>
                    <a:gd name="T13" fmla="*/ 35 h 35"/>
                    <a:gd name="T14" fmla="*/ 7 w 56"/>
                    <a:gd name="T15" fmla="*/ 33 h 35"/>
                    <a:gd name="T16" fmla="*/ 7 w 56"/>
                    <a:gd name="T17" fmla="*/ 31 h 35"/>
                    <a:gd name="T18" fmla="*/ 7 w 56"/>
                    <a:gd name="T19" fmla="*/ 29 h 35"/>
                    <a:gd name="T20" fmla="*/ 7 w 56"/>
                    <a:gd name="T21" fmla="*/ 29 h 35"/>
                    <a:gd name="T22" fmla="*/ 0 w 56"/>
                    <a:gd name="T23" fmla="*/ 29 h 35"/>
                    <a:gd name="T24" fmla="*/ 0 w 56"/>
                    <a:gd name="T25" fmla="*/ 15 h 35"/>
                    <a:gd name="T26" fmla="*/ 28 w 56"/>
                    <a:gd name="T27" fmla="*/ 15 h 35"/>
                    <a:gd name="T28" fmla="*/ 33 w 56"/>
                    <a:gd name="T29" fmla="*/ 0 h 35"/>
                    <a:gd name="T30" fmla="*/ 44 w 56"/>
                    <a:gd name="T31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6" h="35">
                      <a:moveTo>
                        <a:pt x="44" y="0"/>
                      </a:moveTo>
                      <a:lnTo>
                        <a:pt x="56" y="3"/>
                      </a:lnTo>
                      <a:lnTo>
                        <a:pt x="51" y="14"/>
                      </a:lnTo>
                      <a:lnTo>
                        <a:pt x="38" y="15"/>
                      </a:lnTo>
                      <a:lnTo>
                        <a:pt x="35" y="28"/>
                      </a:lnTo>
                      <a:lnTo>
                        <a:pt x="24" y="34"/>
                      </a:lnTo>
                      <a:lnTo>
                        <a:pt x="8" y="35"/>
                      </a:lnTo>
                      <a:lnTo>
                        <a:pt x="7" y="33"/>
                      </a:lnTo>
                      <a:lnTo>
                        <a:pt x="7" y="31"/>
                      </a:lnTo>
                      <a:lnTo>
                        <a:pt x="7" y="29"/>
                      </a:lnTo>
                      <a:lnTo>
                        <a:pt x="7" y="29"/>
                      </a:lnTo>
                      <a:lnTo>
                        <a:pt x="0" y="29"/>
                      </a:lnTo>
                      <a:lnTo>
                        <a:pt x="0" y="15"/>
                      </a:lnTo>
                      <a:lnTo>
                        <a:pt x="28" y="15"/>
                      </a:lnTo>
                      <a:lnTo>
                        <a:pt x="33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93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"/>
                  </a:endParaRPr>
                </a:p>
              </p:txBody>
            </p:sp>
            <p:sp>
              <p:nvSpPr>
                <p:cNvPr id="46" name="Freeform 28"/>
                <p:cNvSpPr>
                  <a:spLocks/>
                </p:cNvSpPr>
                <p:nvPr/>
              </p:nvSpPr>
              <p:spPr bwMode="auto">
                <a:xfrm>
                  <a:off x="6881" y="1124"/>
                  <a:ext cx="2" cy="2"/>
                </a:xfrm>
                <a:custGeom>
                  <a:avLst/>
                  <a:gdLst>
                    <a:gd name="T0" fmla="*/ 10 w 22"/>
                    <a:gd name="T1" fmla="*/ 0 h 25"/>
                    <a:gd name="T2" fmla="*/ 22 w 22"/>
                    <a:gd name="T3" fmla="*/ 8 h 25"/>
                    <a:gd name="T4" fmla="*/ 20 w 22"/>
                    <a:gd name="T5" fmla="*/ 23 h 25"/>
                    <a:gd name="T6" fmla="*/ 0 w 22"/>
                    <a:gd name="T7" fmla="*/ 25 h 25"/>
                    <a:gd name="T8" fmla="*/ 1 w 22"/>
                    <a:gd name="T9" fmla="*/ 11 h 25"/>
                    <a:gd name="T10" fmla="*/ 10 w 22"/>
                    <a:gd name="T11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">
                      <a:moveTo>
                        <a:pt x="10" y="0"/>
                      </a:moveTo>
                      <a:lnTo>
                        <a:pt x="22" y="8"/>
                      </a:lnTo>
                      <a:lnTo>
                        <a:pt x="20" y="23"/>
                      </a:lnTo>
                      <a:lnTo>
                        <a:pt x="0" y="25"/>
                      </a:lnTo>
                      <a:lnTo>
                        <a:pt x="1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93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"/>
                  </a:endParaRPr>
                </a:p>
              </p:txBody>
            </p:sp>
            <p:sp>
              <p:nvSpPr>
                <p:cNvPr id="47" name="Freeform 29"/>
                <p:cNvSpPr>
                  <a:spLocks/>
                </p:cNvSpPr>
                <p:nvPr/>
              </p:nvSpPr>
              <p:spPr bwMode="auto">
                <a:xfrm>
                  <a:off x="6815" y="1125"/>
                  <a:ext cx="3" cy="7"/>
                </a:xfrm>
                <a:custGeom>
                  <a:avLst/>
                  <a:gdLst>
                    <a:gd name="T0" fmla="*/ 35 w 35"/>
                    <a:gd name="T1" fmla="*/ 0 h 71"/>
                    <a:gd name="T2" fmla="*/ 16 w 35"/>
                    <a:gd name="T3" fmla="*/ 35 h 71"/>
                    <a:gd name="T4" fmla="*/ 0 w 35"/>
                    <a:gd name="T5" fmla="*/ 71 h 71"/>
                    <a:gd name="T6" fmla="*/ 0 w 35"/>
                    <a:gd name="T7" fmla="*/ 42 h 71"/>
                    <a:gd name="T8" fmla="*/ 35 w 35"/>
                    <a:gd name="T9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71">
                      <a:moveTo>
                        <a:pt x="35" y="0"/>
                      </a:moveTo>
                      <a:lnTo>
                        <a:pt x="16" y="35"/>
                      </a:lnTo>
                      <a:lnTo>
                        <a:pt x="0" y="71"/>
                      </a:lnTo>
                      <a:lnTo>
                        <a:pt x="0" y="42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93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"/>
                  </a:endParaRPr>
                </a:p>
              </p:txBody>
            </p:sp>
            <p:sp>
              <p:nvSpPr>
                <p:cNvPr id="48" name="Freeform 30"/>
                <p:cNvSpPr>
                  <a:spLocks noEditPoints="1"/>
                </p:cNvSpPr>
                <p:nvPr/>
              </p:nvSpPr>
              <p:spPr bwMode="auto">
                <a:xfrm>
                  <a:off x="6726" y="998"/>
                  <a:ext cx="325" cy="272"/>
                </a:xfrm>
                <a:custGeom>
                  <a:avLst/>
                  <a:gdLst>
                    <a:gd name="T0" fmla="*/ 160 w 3575"/>
                    <a:gd name="T1" fmla="*/ 2277 h 2994"/>
                    <a:gd name="T2" fmla="*/ 420 w 3575"/>
                    <a:gd name="T3" fmla="*/ 2818 h 2994"/>
                    <a:gd name="T4" fmla="*/ 991 w 3575"/>
                    <a:gd name="T5" fmla="*/ 2626 h 2994"/>
                    <a:gd name="T6" fmla="*/ 1122 w 3575"/>
                    <a:gd name="T7" fmla="*/ 2275 h 2994"/>
                    <a:gd name="T8" fmla="*/ 694 w 3575"/>
                    <a:gd name="T9" fmla="*/ 1960 h 2994"/>
                    <a:gd name="T10" fmla="*/ 1518 w 3575"/>
                    <a:gd name="T11" fmla="*/ 1447 h 2994"/>
                    <a:gd name="T12" fmla="*/ 1585 w 3575"/>
                    <a:gd name="T13" fmla="*/ 1427 h 2994"/>
                    <a:gd name="T14" fmla="*/ 1447 w 3575"/>
                    <a:gd name="T15" fmla="*/ 1434 h 2994"/>
                    <a:gd name="T16" fmla="*/ 1439 w 3575"/>
                    <a:gd name="T17" fmla="*/ 1351 h 2994"/>
                    <a:gd name="T18" fmla="*/ 1405 w 3575"/>
                    <a:gd name="T19" fmla="*/ 1268 h 2994"/>
                    <a:gd name="T20" fmla="*/ 1327 w 3575"/>
                    <a:gd name="T21" fmla="*/ 1170 h 2994"/>
                    <a:gd name="T22" fmla="*/ 1291 w 3575"/>
                    <a:gd name="T23" fmla="*/ 1143 h 2994"/>
                    <a:gd name="T24" fmla="*/ 1291 w 3575"/>
                    <a:gd name="T25" fmla="*/ 1076 h 2994"/>
                    <a:gd name="T26" fmla="*/ 1496 w 3575"/>
                    <a:gd name="T27" fmla="*/ 1058 h 2994"/>
                    <a:gd name="T28" fmla="*/ 1505 w 3575"/>
                    <a:gd name="T29" fmla="*/ 1101 h 2994"/>
                    <a:gd name="T30" fmla="*/ 1690 w 3575"/>
                    <a:gd name="T31" fmla="*/ 1104 h 2994"/>
                    <a:gd name="T32" fmla="*/ 1725 w 3575"/>
                    <a:gd name="T33" fmla="*/ 1096 h 2994"/>
                    <a:gd name="T34" fmla="*/ 1587 w 3575"/>
                    <a:gd name="T35" fmla="*/ 1152 h 2994"/>
                    <a:gd name="T36" fmla="*/ 1785 w 3575"/>
                    <a:gd name="T37" fmla="*/ 1223 h 2994"/>
                    <a:gd name="T38" fmla="*/ 1814 w 3575"/>
                    <a:gd name="T39" fmla="*/ 1342 h 2994"/>
                    <a:gd name="T40" fmla="*/ 1718 w 3575"/>
                    <a:gd name="T41" fmla="*/ 1320 h 2994"/>
                    <a:gd name="T42" fmla="*/ 1491 w 3575"/>
                    <a:gd name="T43" fmla="*/ 1556 h 2994"/>
                    <a:gd name="T44" fmla="*/ 1338 w 3575"/>
                    <a:gd name="T45" fmla="*/ 1762 h 2994"/>
                    <a:gd name="T46" fmla="*/ 1812 w 3575"/>
                    <a:gd name="T47" fmla="*/ 1991 h 2994"/>
                    <a:gd name="T48" fmla="*/ 1790 w 3575"/>
                    <a:gd name="T49" fmla="*/ 2497 h 2994"/>
                    <a:gd name="T50" fmla="*/ 1761 w 3575"/>
                    <a:gd name="T51" fmla="*/ 2724 h 2994"/>
                    <a:gd name="T52" fmla="*/ 1537 w 3575"/>
                    <a:gd name="T53" fmla="*/ 2211 h 2994"/>
                    <a:gd name="T54" fmla="*/ 1414 w 3575"/>
                    <a:gd name="T55" fmla="*/ 1981 h 2994"/>
                    <a:gd name="T56" fmla="*/ 1074 w 3575"/>
                    <a:gd name="T57" fmla="*/ 1613 h 2994"/>
                    <a:gd name="T58" fmla="*/ 1048 w 3575"/>
                    <a:gd name="T59" fmla="*/ 1354 h 2994"/>
                    <a:gd name="T60" fmla="*/ 942 w 3575"/>
                    <a:gd name="T61" fmla="*/ 1919 h 2994"/>
                    <a:gd name="T62" fmla="*/ 1330 w 3575"/>
                    <a:gd name="T63" fmla="*/ 2233 h 2994"/>
                    <a:gd name="T64" fmla="*/ 1407 w 3575"/>
                    <a:gd name="T65" fmla="*/ 2439 h 2994"/>
                    <a:gd name="T66" fmla="*/ 1626 w 3575"/>
                    <a:gd name="T67" fmla="*/ 2766 h 2994"/>
                    <a:gd name="T68" fmla="*/ 2543 w 3575"/>
                    <a:gd name="T69" fmla="*/ 2498 h 2994"/>
                    <a:gd name="T70" fmla="*/ 2349 w 3575"/>
                    <a:gd name="T71" fmla="*/ 1902 h 2994"/>
                    <a:gd name="T72" fmla="*/ 2272 w 3575"/>
                    <a:gd name="T73" fmla="*/ 1518 h 2994"/>
                    <a:gd name="T74" fmla="*/ 2769 w 3575"/>
                    <a:gd name="T75" fmla="*/ 1576 h 2994"/>
                    <a:gd name="T76" fmla="*/ 2508 w 3575"/>
                    <a:gd name="T77" fmla="*/ 1415 h 2994"/>
                    <a:gd name="T78" fmla="*/ 2400 w 3575"/>
                    <a:gd name="T79" fmla="*/ 1413 h 2994"/>
                    <a:gd name="T80" fmla="*/ 2382 w 3575"/>
                    <a:gd name="T81" fmla="*/ 1329 h 2994"/>
                    <a:gd name="T82" fmla="*/ 2374 w 3575"/>
                    <a:gd name="T83" fmla="*/ 1168 h 2994"/>
                    <a:gd name="T84" fmla="*/ 1852 w 3575"/>
                    <a:gd name="T85" fmla="*/ 895 h 2994"/>
                    <a:gd name="T86" fmla="*/ 2543 w 3575"/>
                    <a:gd name="T87" fmla="*/ 466 h 2994"/>
                    <a:gd name="T88" fmla="*/ 2543 w 3575"/>
                    <a:gd name="T89" fmla="*/ 1072 h 2994"/>
                    <a:gd name="T90" fmla="*/ 2944 w 3575"/>
                    <a:gd name="T91" fmla="*/ 1042 h 2994"/>
                    <a:gd name="T92" fmla="*/ 3417 w 3575"/>
                    <a:gd name="T93" fmla="*/ 718 h 2994"/>
                    <a:gd name="T94" fmla="*/ 3163 w 3575"/>
                    <a:gd name="T95" fmla="*/ 180 h 2994"/>
                    <a:gd name="T96" fmla="*/ 3376 w 3575"/>
                    <a:gd name="T97" fmla="*/ 150 h 2994"/>
                    <a:gd name="T98" fmla="*/ 3521 w 3575"/>
                    <a:gd name="T99" fmla="*/ 841 h 2994"/>
                    <a:gd name="T100" fmla="*/ 2929 w 3575"/>
                    <a:gd name="T101" fmla="*/ 1184 h 2994"/>
                    <a:gd name="T102" fmla="*/ 2863 w 3575"/>
                    <a:gd name="T103" fmla="*/ 1599 h 2994"/>
                    <a:gd name="T104" fmla="*/ 2805 w 3575"/>
                    <a:gd name="T105" fmla="*/ 2260 h 2994"/>
                    <a:gd name="T106" fmla="*/ 2022 w 3575"/>
                    <a:gd name="T107" fmla="*/ 2864 h 2994"/>
                    <a:gd name="T108" fmla="*/ 1137 w 3575"/>
                    <a:gd name="T109" fmla="*/ 2650 h 2994"/>
                    <a:gd name="T110" fmla="*/ 534 w 3575"/>
                    <a:gd name="T111" fmla="*/ 2991 h 2994"/>
                    <a:gd name="T112" fmla="*/ 8 w 3575"/>
                    <a:gd name="T113" fmla="*/ 2498 h 2994"/>
                    <a:gd name="T114" fmla="*/ 337 w 3575"/>
                    <a:gd name="T115" fmla="*/ 1868 h 2994"/>
                    <a:gd name="T116" fmla="*/ 838 w 3575"/>
                    <a:gd name="T117" fmla="*/ 1613 h 2994"/>
                    <a:gd name="T118" fmla="*/ 1398 w 3575"/>
                    <a:gd name="T119" fmla="*/ 913 h 2994"/>
                    <a:gd name="T120" fmla="*/ 2344 w 3575"/>
                    <a:gd name="T121" fmla="*/ 932 h 2994"/>
                    <a:gd name="T122" fmla="*/ 2464 w 3575"/>
                    <a:gd name="T123" fmla="*/ 294 h 29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3575" h="2994">
                      <a:moveTo>
                        <a:pt x="596" y="1950"/>
                      </a:moveTo>
                      <a:lnTo>
                        <a:pt x="570" y="1951"/>
                      </a:lnTo>
                      <a:lnTo>
                        <a:pt x="519" y="1957"/>
                      </a:lnTo>
                      <a:lnTo>
                        <a:pt x="469" y="1968"/>
                      </a:lnTo>
                      <a:lnTo>
                        <a:pt x="421" y="1985"/>
                      </a:lnTo>
                      <a:lnTo>
                        <a:pt x="376" y="2007"/>
                      </a:lnTo>
                      <a:lnTo>
                        <a:pt x="333" y="2033"/>
                      </a:lnTo>
                      <a:lnTo>
                        <a:pt x="294" y="2065"/>
                      </a:lnTo>
                      <a:lnTo>
                        <a:pt x="257" y="2102"/>
                      </a:lnTo>
                      <a:lnTo>
                        <a:pt x="224" y="2141"/>
                      </a:lnTo>
                      <a:lnTo>
                        <a:pt x="198" y="2184"/>
                      </a:lnTo>
                      <a:lnTo>
                        <a:pt x="176" y="2230"/>
                      </a:lnTo>
                      <a:lnTo>
                        <a:pt x="160" y="2277"/>
                      </a:lnTo>
                      <a:lnTo>
                        <a:pt x="149" y="2326"/>
                      </a:lnTo>
                      <a:lnTo>
                        <a:pt x="142" y="2377"/>
                      </a:lnTo>
                      <a:lnTo>
                        <a:pt x="143" y="2428"/>
                      </a:lnTo>
                      <a:lnTo>
                        <a:pt x="149" y="2480"/>
                      </a:lnTo>
                      <a:lnTo>
                        <a:pt x="161" y="2531"/>
                      </a:lnTo>
                      <a:lnTo>
                        <a:pt x="178" y="2578"/>
                      </a:lnTo>
                      <a:lnTo>
                        <a:pt x="200" y="2624"/>
                      </a:lnTo>
                      <a:lnTo>
                        <a:pt x="227" y="2665"/>
                      </a:lnTo>
                      <a:lnTo>
                        <a:pt x="259" y="2704"/>
                      </a:lnTo>
                      <a:lnTo>
                        <a:pt x="294" y="2739"/>
                      </a:lnTo>
                      <a:lnTo>
                        <a:pt x="332" y="2770"/>
                      </a:lnTo>
                      <a:lnTo>
                        <a:pt x="375" y="2796"/>
                      </a:lnTo>
                      <a:lnTo>
                        <a:pt x="420" y="2818"/>
                      </a:lnTo>
                      <a:lnTo>
                        <a:pt x="468" y="2836"/>
                      </a:lnTo>
                      <a:lnTo>
                        <a:pt x="517" y="2847"/>
                      </a:lnTo>
                      <a:lnTo>
                        <a:pt x="570" y="2853"/>
                      </a:lnTo>
                      <a:lnTo>
                        <a:pt x="623" y="2853"/>
                      </a:lnTo>
                      <a:lnTo>
                        <a:pt x="673" y="2848"/>
                      </a:lnTo>
                      <a:lnTo>
                        <a:pt x="723" y="2836"/>
                      </a:lnTo>
                      <a:lnTo>
                        <a:pt x="770" y="2819"/>
                      </a:lnTo>
                      <a:lnTo>
                        <a:pt x="815" y="2799"/>
                      </a:lnTo>
                      <a:lnTo>
                        <a:pt x="857" y="2772"/>
                      </a:lnTo>
                      <a:lnTo>
                        <a:pt x="897" y="2742"/>
                      </a:lnTo>
                      <a:lnTo>
                        <a:pt x="932" y="2707"/>
                      </a:lnTo>
                      <a:lnTo>
                        <a:pt x="964" y="2669"/>
                      </a:lnTo>
                      <a:lnTo>
                        <a:pt x="991" y="2626"/>
                      </a:lnTo>
                      <a:lnTo>
                        <a:pt x="1014" y="2580"/>
                      </a:lnTo>
                      <a:lnTo>
                        <a:pt x="1020" y="2567"/>
                      </a:lnTo>
                      <a:lnTo>
                        <a:pt x="1031" y="2557"/>
                      </a:lnTo>
                      <a:lnTo>
                        <a:pt x="1070" y="2521"/>
                      </a:lnTo>
                      <a:lnTo>
                        <a:pt x="1112" y="2486"/>
                      </a:lnTo>
                      <a:lnTo>
                        <a:pt x="1154" y="2451"/>
                      </a:lnTo>
                      <a:lnTo>
                        <a:pt x="1196" y="2419"/>
                      </a:lnTo>
                      <a:lnTo>
                        <a:pt x="1235" y="2389"/>
                      </a:lnTo>
                      <a:lnTo>
                        <a:pt x="1272" y="2362"/>
                      </a:lnTo>
                      <a:lnTo>
                        <a:pt x="1236" y="2343"/>
                      </a:lnTo>
                      <a:lnTo>
                        <a:pt x="1199" y="2321"/>
                      </a:lnTo>
                      <a:lnTo>
                        <a:pt x="1161" y="2298"/>
                      </a:lnTo>
                      <a:lnTo>
                        <a:pt x="1122" y="2275"/>
                      </a:lnTo>
                      <a:lnTo>
                        <a:pt x="1085" y="2252"/>
                      </a:lnTo>
                      <a:lnTo>
                        <a:pt x="1049" y="2230"/>
                      </a:lnTo>
                      <a:lnTo>
                        <a:pt x="1018" y="2209"/>
                      </a:lnTo>
                      <a:lnTo>
                        <a:pt x="1003" y="2199"/>
                      </a:lnTo>
                      <a:lnTo>
                        <a:pt x="996" y="2185"/>
                      </a:lnTo>
                      <a:lnTo>
                        <a:pt x="969" y="2143"/>
                      </a:lnTo>
                      <a:lnTo>
                        <a:pt x="938" y="2104"/>
                      </a:lnTo>
                      <a:lnTo>
                        <a:pt x="905" y="2070"/>
                      </a:lnTo>
                      <a:lnTo>
                        <a:pt x="868" y="2040"/>
                      </a:lnTo>
                      <a:lnTo>
                        <a:pt x="828" y="2014"/>
                      </a:lnTo>
                      <a:lnTo>
                        <a:pt x="785" y="1991"/>
                      </a:lnTo>
                      <a:lnTo>
                        <a:pt x="740" y="1973"/>
                      </a:lnTo>
                      <a:lnTo>
                        <a:pt x="694" y="1960"/>
                      </a:lnTo>
                      <a:lnTo>
                        <a:pt x="646" y="1952"/>
                      </a:lnTo>
                      <a:lnTo>
                        <a:pt x="596" y="1950"/>
                      </a:lnTo>
                      <a:close/>
                      <a:moveTo>
                        <a:pt x="2782" y="1625"/>
                      </a:moveTo>
                      <a:lnTo>
                        <a:pt x="2779" y="1630"/>
                      </a:lnTo>
                      <a:lnTo>
                        <a:pt x="2785" y="1642"/>
                      </a:lnTo>
                      <a:lnTo>
                        <a:pt x="2783" y="1634"/>
                      </a:lnTo>
                      <a:lnTo>
                        <a:pt x="2782" y="1625"/>
                      </a:lnTo>
                      <a:close/>
                      <a:moveTo>
                        <a:pt x="1531" y="1415"/>
                      </a:moveTo>
                      <a:lnTo>
                        <a:pt x="1509" y="1419"/>
                      </a:lnTo>
                      <a:lnTo>
                        <a:pt x="1506" y="1425"/>
                      </a:lnTo>
                      <a:lnTo>
                        <a:pt x="1492" y="1427"/>
                      </a:lnTo>
                      <a:lnTo>
                        <a:pt x="1487" y="1447"/>
                      </a:lnTo>
                      <a:lnTo>
                        <a:pt x="1518" y="1447"/>
                      </a:lnTo>
                      <a:lnTo>
                        <a:pt x="1531" y="1434"/>
                      </a:lnTo>
                      <a:lnTo>
                        <a:pt x="1531" y="1415"/>
                      </a:lnTo>
                      <a:close/>
                      <a:moveTo>
                        <a:pt x="2703" y="1413"/>
                      </a:moveTo>
                      <a:lnTo>
                        <a:pt x="2697" y="1420"/>
                      </a:lnTo>
                      <a:lnTo>
                        <a:pt x="2696" y="1420"/>
                      </a:lnTo>
                      <a:lnTo>
                        <a:pt x="2696" y="1461"/>
                      </a:lnTo>
                      <a:lnTo>
                        <a:pt x="2715" y="1459"/>
                      </a:lnTo>
                      <a:lnTo>
                        <a:pt x="2725" y="1460"/>
                      </a:lnTo>
                      <a:lnTo>
                        <a:pt x="2703" y="1413"/>
                      </a:lnTo>
                      <a:close/>
                      <a:moveTo>
                        <a:pt x="1547" y="1399"/>
                      </a:moveTo>
                      <a:lnTo>
                        <a:pt x="1547" y="1415"/>
                      </a:lnTo>
                      <a:lnTo>
                        <a:pt x="1554" y="1427"/>
                      </a:lnTo>
                      <a:lnTo>
                        <a:pt x="1585" y="1427"/>
                      </a:lnTo>
                      <a:lnTo>
                        <a:pt x="1585" y="1409"/>
                      </a:lnTo>
                      <a:lnTo>
                        <a:pt x="1549" y="1399"/>
                      </a:lnTo>
                      <a:lnTo>
                        <a:pt x="1547" y="1399"/>
                      </a:lnTo>
                      <a:close/>
                      <a:moveTo>
                        <a:pt x="1507" y="1378"/>
                      </a:moveTo>
                      <a:lnTo>
                        <a:pt x="1507" y="1409"/>
                      </a:lnTo>
                      <a:lnTo>
                        <a:pt x="1525" y="1406"/>
                      </a:lnTo>
                      <a:lnTo>
                        <a:pt x="1538" y="1397"/>
                      </a:lnTo>
                      <a:lnTo>
                        <a:pt x="1538" y="1378"/>
                      </a:lnTo>
                      <a:lnTo>
                        <a:pt x="1507" y="1378"/>
                      </a:lnTo>
                      <a:close/>
                      <a:moveTo>
                        <a:pt x="1455" y="1378"/>
                      </a:moveTo>
                      <a:lnTo>
                        <a:pt x="1433" y="1401"/>
                      </a:lnTo>
                      <a:lnTo>
                        <a:pt x="1430" y="1425"/>
                      </a:lnTo>
                      <a:lnTo>
                        <a:pt x="1447" y="1434"/>
                      </a:lnTo>
                      <a:lnTo>
                        <a:pt x="1487" y="1378"/>
                      </a:lnTo>
                      <a:lnTo>
                        <a:pt x="1455" y="1378"/>
                      </a:lnTo>
                      <a:close/>
                      <a:moveTo>
                        <a:pt x="1565" y="1375"/>
                      </a:moveTo>
                      <a:lnTo>
                        <a:pt x="1557" y="1384"/>
                      </a:lnTo>
                      <a:lnTo>
                        <a:pt x="1569" y="1393"/>
                      </a:lnTo>
                      <a:lnTo>
                        <a:pt x="1581" y="1384"/>
                      </a:lnTo>
                      <a:lnTo>
                        <a:pt x="1565" y="1375"/>
                      </a:lnTo>
                      <a:close/>
                      <a:moveTo>
                        <a:pt x="1522" y="1348"/>
                      </a:moveTo>
                      <a:lnTo>
                        <a:pt x="1522" y="1369"/>
                      </a:lnTo>
                      <a:lnTo>
                        <a:pt x="1542" y="1365"/>
                      </a:lnTo>
                      <a:lnTo>
                        <a:pt x="1522" y="1348"/>
                      </a:lnTo>
                      <a:close/>
                      <a:moveTo>
                        <a:pt x="1466" y="1339"/>
                      </a:moveTo>
                      <a:lnTo>
                        <a:pt x="1439" y="1351"/>
                      </a:lnTo>
                      <a:lnTo>
                        <a:pt x="1433" y="1364"/>
                      </a:lnTo>
                      <a:lnTo>
                        <a:pt x="1455" y="1369"/>
                      </a:lnTo>
                      <a:lnTo>
                        <a:pt x="1513" y="1369"/>
                      </a:lnTo>
                      <a:lnTo>
                        <a:pt x="1513" y="1351"/>
                      </a:lnTo>
                      <a:lnTo>
                        <a:pt x="1504" y="1351"/>
                      </a:lnTo>
                      <a:lnTo>
                        <a:pt x="1504" y="1339"/>
                      </a:lnTo>
                      <a:lnTo>
                        <a:pt x="1466" y="1339"/>
                      </a:lnTo>
                      <a:close/>
                      <a:moveTo>
                        <a:pt x="1405" y="1268"/>
                      </a:moveTo>
                      <a:lnTo>
                        <a:pt x="1379" y="1280"/>
                      </a:lnTo>
                      <a:lnTo>
                        <a:pt x="1395" y="1310"/>
                      </a:lnTo>
                      <a:lnTo>
                        <a:pt x="1420" y="1303"/>
                      </a:lnTo>
                      <a:lnTo>
                        <a:pt x="1428" y="1273"/>
                      </a:lnTo>
                      <a:lnTo>
                        <a:pt x="1405" y="1268"/>
                      </a:lnTo>
                      <a:close/>
                      <a:moveTo>
                        <a:pt x="2578" y="1229"/>
                      </a:moveTo>
                      <a:lnTo>
                        <a:pt x="2547" y="1237"/>
                      </a:lnTo>
                      <a:lnTo>
                        <a:pt x="2547" y="1239"/>
                      </a:lnTo>
                      <a:lnTo>
                        <a:pt x="2506" y="1260"/>
                      </a:lnTo>
                      <a:lnTo>
                        <a:pt x="2509" y="1273"/>
                      </a:lnTo>
                      <a:lnTo>
                        <a:pt x="2575" y="1274"/>
                      </a:lnTo>
                      <a:lnTo>
                        <a:pt x="2594" y="1247"/>
                      </a:lnTo>
                      <a:lnTo>
                        <a:pt x="2578" y="1229"/>
                      </a:lnTo>
                      <a:close/>
                      <a:moveTo>
                        <a:pt x="1348" y="1167"/>
                      </a:moveTo>
                      <a:lnTo>
                        <a:pt x="1344" y="1167"/>
                      </a:lnTo>
                      <a:lnTo>
                        <a:pt x="1339" y="1168"/>
                      </a:lnTo>
                      <a:lnTo>
                        <a:pt x="1332" y="1169"/>
                      </a:lnTo>
                      <a:lnTo>
                        <a:pt x="1327" y="1170"/>
                      </a:lnTo>
                      <a:lnTo>
                        <a:pt x="1326" y="1170"/>
                      </a:lnTo>
                      <a:lnTo>
                        <a:pt x="1291" y="1180"/>
                      </a:lnTo>
                      <a:lnTo>
                        <a:pt x="1300" y="1191"/>
                      </a:lnTo>
                      <a:lnTo>
                        <a:pt x="1348" y="1188"/>
                      </a:lnTo>
                      <a:lnTo>
                        <a:pt x="1348" y="1186"/>
                      </a:lnTo>
                      <a:lnTo>
                        <a:pt x="1348" y="1180"/>
                      </a:lnTo>
                      <a:lnTo>
                        <a:pt x="1349" y="1175"/>
                      </a:lnTo>
                      <a:lnTo>
                        <a:pt x="1349" y="1169"/>
                      </a:lnTo>
                      <a:lnTo>
                        <a:pt x="1348" y="1167"/>
                      </a:lnTo>
                      <a:close/>
                      <a:moveTo>
                        <a:pt x="1315" y="1116"/>
                      </a:moveTo>
                      <a:lnTo>
                        <a:pt x="1312" y="1122"/>
                      </a:lnTo>
                      <a:lnTo>
                        <a:pt x="1291" y="1122"/>
                      </a:lnTo>
                      <a:lnTo>
                        <a:pt x="1291" y="1143"/>
                      </a:lnTo>
                      <a:lnTo>
                        <a:pt x="1339" y="1143"/>
                      </a:lnTo>
                      <a:lnTo>
                        <a:pt x="1349" y="1131"/>
                      </a:lnTo>
                      <a:lnTo>
                        <a:pt x="1349" y="1116"/>
                      </a:lnTo>
                      <a:lnTo>
                        <a:pt x="1315" y="1116"/>
                      </a:lnTo>
                      <a:close/>
                      <a:moveTo>
                        <a:pt x="1852" y="895"/>
                      </a:moveTo>
                      <a:lnTo>
                        <a:pt x="1775" y="898"/>
                      </a:lnTo>
                      <a:lnTo>
                        <a:pt x="1698" y="907"/>
                      </a:lnTo>
                      <a:lnTo>
                        <a:pt x="1625" y="922"/>
                      </a:lnTo>
                      <a:lnTo>
                        <a:pt x="1553" y="943"/>
                      </a:lnTo>
                      <a:lnTo>
                        <a:pt x="1483" y="969"/>
                      </a:lnTo>
                      <a:lnTo>
                        <a:pt x="1417" y="1000"/>
                      </a:lnTo>
                      <a:lnTo>
                        <a:pt x="1353" y="1036"/>
                      </a:lnTo>
                      <a:lnTo>
                        <a:pt x="1291" y="1076"/>
                      </a:lnTo>
                      <a:lnTo>
                        <a:pt x="1340" y="1076"/>
                      </a:lnTo>
                      <a:lnTo>
                        <a:pt x="1361" y="1088"/>
                      </a:lnTo>
                      <a:lnTo>
                        <a:pt x="1401" y="1096"/>
                      </a:lnTo>
                      <a:lnTo>
                        <a:pt x="1405" y="1112"/>
                      </a:lnTo>
                      <a:lnTo>
                        <a:pt x="1470" y="1115"/>
                      </a:lnTo>
                      <a:lnTo>
                        <a:pt x="1461" y="1094"/>
                      </a:lnTo>
                      <a:lnTo>
                        <a:pt x="1404" y="1093"/>
                      </a:lnTo>
                      <a:lnTo>
                        <a:pt x="1417" y="1080"/>
                      </a:lnTo>
                      <a:lnTo>
                        <a:pt x="1412" y="1065"/>
                      </a:lnTo>
                      <a:lnTo>
                        <a:pt x="1361" y="1065"/>
                      </a:lnTo>
                      <a:lnTo>
                        <a:pt x="1417" y="1024"/>
                      </a:lnTo>
                      <a:lnTo>
                        <a:pt x="1471" y="1024"/>
                      </a:lnTo>
                      <a:lnTo>
                        <a:pt x="1496" y="1058"/>
                      </a:lnTo>
                      <a:lnTo>
                        <a:pt x="1538" y="1060"/>
                      </a:lnTo>
                      <a:lnTo>
                        <a:pt x="1563" y="1036"/>
                      </a:lnTo>
                      <a:lnTo>
                        <a:pt x="1583" y="1046"/>
                      </a:lnTo>
                      <a:lnTo>
                        <a:pt x="1548" y="1080"/>
                      </a:lnTo>
                      <a:lnTo>
                        <a:pt x="1544" y="1080"/>
                      </a:lnTo>
                      <a:lnTo>
                        <a:pt x="1536" y="1080"/>
                      </a:lnTo>
                      <a:lnTo>
                        <a:pt x="1524" y="1080"/>
                      </a:lnTo>
                      <a:lnTo>
                        <a:pt x="1513" y="1080"/>
                      </a:lnTo>
                      <a:lnTo>
                        <a:pt x="1505" y="1080"/>
                      </a:lnTo>
                      <a:lnTo>
                        <a:pt x="1502" y="1080"/>
                      </a:lnTo>
                      <a:lnTo>
                        <a:pt x="1504" y="1083"/>
                      </a:lnTo>
                      <a:lnTo>
                        <a:pt x="1504" y="1092"/>
                      </a:lnTo>
                      <a:lnTo>
                        <a:pt x="1505" y="1101"/>
                      </a:lnTo>
                      <a:lnTo>
                        <a:pt x="1506" y="1109"/>
                      </a:lnTo>
                      <a:lnTo>
                        <a:pt x="1506" y="1114"/>
                      </a:lnTo>
                      <a:lnTo>
                        <a:pt x="1564" y="1111"/>
                      </a:lnTo>
                      <a:lnTo>
                        <a:pt x="1571" y="1096"/>
                      </a:lnTo>
                      <a:lnTo>
                        <a:pt x="1612" y="1094"/>
                      </a:lnTo>
                      <a:lnTo>
                        <a:pt x="1616" y="1070"/>
                      </a:lnTo>
                      <a:lnTo>
                        <a:pt x="1592" y="1065"/>
                      </a:lnTo>
                      <a:lnTo>
                        <a:pt x="1601" y="1045"/>
                      </a:lnTo>
                      <a:lnTo>
                        <a:pt x="1618" y="1039"/>
                      </a:lnTo>
                      <a:lnTo>
                        <a:pt x="1682" y="1042"/>
                      </a:lnTo>
                      <a:lnTo>
                        <a:pt x="1647" y="1074"/>
                      </a:lnTo>
                      <a:lnTo>
                        <a:pt x="1652" y="1098"/>
                      </a:lnTo>
                      <a:lnTo>
                        <a:pt x="1690" y="1104"/>
                      </a:lnTo>
                      <a:lnTo>
                        <a:pt x="1686" y="1060"/>
                      </a:lnTo>
                      <a:lnTo>
                        <a:pt x="1722" y="1041"/>
                      </a:lnTo>
                      <a:lnTo>
                        <a:pt x="1783" y="1035"/>
                      </a:lnTo>
                      <a:lnTo>
                        <a:pt x="1873" y="1074"/>
                      </a:lnTo>
                      <a:lnTo>
                        <a:pt x="1873" y="1108"/>
                      </a:lnTo>
                      <a:lnTo>
                        <a:pt x="1902" y="1115"/>
                      </a:lnTo>
                      <a:lnTo>
                        <a:pt x="1888" y="1142"/>
                      </a:lnTo>
                      <a:lnTo>
                        <a:pt x="1847" y="1142"/>
                      </a:lnTo>
                      <a:lnTo>
                        <a:pt x="1835" y="1173"/>
                      </a:lnTo>
                      <a:lnTo>
                        <a:pt x="1742" y="1151"/>
                      </a:lnTo>
                      <a:lnTo>
                        <a:pt x="1815" y="1112"/>
                      </a:lnTo>
                      <a:lnTo>
                        <a:pt x="1788" y="1088"/>
                      </a:lnTo>
                      <a:lnTo>
                        <a:pt x="1725" y="1096"/>
                      </a:lnTo>
                      <a:lnTo>
                        <a:pt x="1719" y="1101"/>
                      </a:lnTo>
                      <a:lnTo>
                        <a:pt x="1719" y="1101"/>
                      </a:lnTo>
                      <a:lnTo>
                        <a:pt x="1718" y="1104"/>
                      </a:lnTo>
                      <a:lnTo>
                        <a:pt x="1700" y="1122"/>
                      </a:lnTo>
                      <a:lnTo>
                        <a:pt x="1670" y="1124"/>
                      </a:lnTo>
                      <a:lnTo>
                        <a:pt x="1672" y="1139"/>
                      </a:lnTo>
                      <a:lnTo>
                        <a:pt x="1683" y="1144"/>
                      </a:lnTo>
                      <a:lnTo>
                        <a:pt x="1683" y="1149"/>
                      </a:lnTo>
                      <a:lnTo>
                        <a:pt x="1658" y="1152"/>
                      </a:lnTo>
                      <a:lnTo>
                        <a:pt x="1657" y="1166"/>
                      </a:lnTo>
                      <a:lnTo>
                        <a:pt x="1634" y="1167"/>
                      </a:lnTo>
                      <a:lnTo>
                        <a:pt x="1629" y="1139"/>
                      </a:lnTo>
                      <a:lnTo>
                        <a:pt x="1587" y="1152"/>
                      </a:lnTo>
                      <a:lnTo>
                        <a:pt x="1503" y="1201"/>
                      </a:lnTo>
                      <a:lnTo>
                        <a:pt x="1511" y="1236"/>
                      </a:lnTo>
                      <a:lnTo>
                        <a:pt x="1536" y="1251"/>
                      </a:lnTo>
                      <a:lnTo>
                        <a:pt x="1583" y="1259"/>
                      </a:lnTo>
                      <a:lnTo>
                        <a:pt x="1583" y="1313"/>
                      </a:lnTo>
                      <a:lnTo>
                        <a:pt x="1605" y="1308"/>
                      </a:lnTo>
                      <a:lnTo>
                        <a:pt x="1626" y="1267"/>
                      </a:lnTo>
                      <a:lnTo>
                        <a:pt x="1676" y="1250"/>
                      </a:lnTo>
                      <a:lnTo>
                        <a:pt x="1676" y="1186"/>
                      </a:lnTo>
                      <a:lnTo>
                        <a:pt x="1704" y="1165"/>
                      </a:lnTo>
                      <a:lnTo>
                        <a:pt x="1772" y="1181"/>
                      </a:lnTo>
                      <a:lnTo>
                        <a:pt x="1768" y="1223"/>
                      </a:lnTo>
                      <a:lnTo>
                        <a:pt x="1785" y="1223"/>
                      </a:lnTo>
                      <a:lnTo>
                        <a:pt x="1836" y="1200"/>
                      </a:lnTo>
                      <a:lnTo>
                        <a:pt x="1838" y="1255"/>
                      </a:lnTo>
                      <a:lnTo>
                        <a:pt x="1874" y="1278"/>
                      </a:lnTo>
                      <a:lnTo>
                        <a:pt x="1873" y="1310"/>
                      </a:lnTo>
                      <a:lnTo>
                        <a:pt x="1838" y="1322"/>
                      </a:lnTo>
                      <a:lnTo>
                        <a:pt x="1840" y="1333"/>
                      </a:lnTo>
                      <a:lnTo>
                        <a:pt x="1882" y="1352"/>
                      </a:lnTo>
                      <a:lnTo>
                        <a:pt x="1882" y="1375"/>
                      </a:lnTo>
                      <a:lnTo>
                        <a:pt x="1870" y="1376"/>
                      </a:lnTo>
                      <a:lnTo>
                        <a:pt x="1870" y="1376"/>
                      </a:lnTo>
                      <a:lnTo>
                        <a:pt x="1869" y="1375"/>
                      </a:lnTo>
                      <a:lnTo>
                        <a:pt x="1816" y="1360"/>
                      </a:lnTo>
                      <a:lnTo>
                        <a:pt x="1814" y="1342"/>
                      </a:lnTo>
                      <a:lnTo>
                        <a:pt x="1814" y="1342"/>
                      </a:lnTo>
                      <a:lnTo>
                        <a:pt x="1829" y="1332"/>
                      </a:lnTo>
                      <a:lnTo>
                        <a:pt x="1829" y="1316"/>
                      </a:lnTo>
                      <a:lnTo>
                        <a:pt x="1813" y="1313"/>
                      </a:lnTo>
                      <a:lnTo>
                        <a:pt x="1808" y="1326"/>
                      </a:lnTo>
                      <a:lnTo>
                        <a:pt x="1780" y="1331"/>
                      </a:lnTo>
                      <a:lnTo>
                        <a:pt x="1777" y="1330"/>
                      </a:lnTo>
                      <a:lnTo>
                        <a:pt x="1777" y="1331"/>
                      </a:lnTo>
                      <a:lnTo>
                        <a:pt x="1767" y="1332"/>
                      </a:lnTo>
                      <a:lnTo>
                        <a:pt x="1758" y="1316"/>
                      </a:lnTo>
                      <a:lnTo>
                        <a:pt x="1749" y="1313"/>
                      </a:lnTo>
                      <a:lnTo>
                        <a:pt x="1728" y="1313"/>
                      </a:lnTo>
                      <a:lnTo>
                        <a:pt x="1718" y="1320"/>
                      </a:lnTo>
                      <a:lnTo>
                        <a:pt x="1718" y="1337"/>
                      </a:lnTo>
                      <a:lnTo>
                        <a:pt x="1736" y="1343"/>
                      </a:lnTo>
                      <a:lnTo>
                        <a:pt x="1753" y="1345"/>
                      </a:lnTo>
                      <a:lnTo>
                        <a:pt x="1750" y="1346"/>
                      </a:lnTo>
                      <a:lnTo>
                        <a:pt x="1734" y="1365"/>
                      </a:lnTo>
                      <a:lnTo>
                        <a:pt x="1727" y="1356"/>
                      </a:lnTo>
                      <a:lnTo>
                        <a:pt x="1711" y="1352"/>
                      </a:lnTo>
                      <a:lnTo>
                        <a:pt x="1669" y="1391"/>
                      </a:lnTo>
                      <a:lnTo>
                        <a:pt x="1674" y="1396"/>
                      </a:lnTo>
                      <a:lnTo>
                        <a:pt x="1612" y="1430"/>
                      </a:lnTo>
                      <a:lnTo>
                        <a:pt x="1553" y="1491"/>
                      </a:lnTo>
                      <a:lnTo>
                        <a:pt x="1549" y="1518"/>
                      </a:lnTo>
                      <a:lnTo>
                        <a:pt x="1491" y="1556"/>
                      </a:lnTo>
                      <a:lnTo>
                        <a:pt x="1461" y="1586"/>
                      </a:lnTo>
                      <a:lnTo>
                        <a:pt x="1464" y="1644"/>
                      </a:lnTo>
                      <a:lnTo>
                        <a:pt x="1423" y="1625"/>
                      </a:lnTo>
                      <a:lnTo>
                        <a:pt x="1425" y="1591"/>
                      </a:lnTo>
                      <a:lnTo>
                        <a:pt x="1311" y="1591"/>
                      </a:lnTo>
                      <a:lnTo>
                        <a:pt x="1253" y="1620"/>
                      </a:lnTo>
                      <a:lnTo>
                        <a:pt x="1228" y="1667"/>
                      </a:lnTo>
                      <a:lnTo>
                        <a:pt x="1218" y="1703"/>
                      </a:lnTo>
                      <a:lnTo>
                        <a:pt x="1234" y="1739"/>
                      </a:lnTo>
                      <a:lnTo>
                        <a:pt x="1280" y="1745"/>
                      </a:lnTo>
                      <a:lnTo>
                        <a:pt x="1353" y="1696"/>
                      </a:lnTo>
                      <a:lnTo>
                        <a:pt x="1360" y="1720"/>
                      </a:lnTo>
                      <a:lnTo>
                        <a:pt x="1338" y="1762"/>
                      </a:lnTo>
                      <a:lnTo>
                        <a:pt x="1393" y="1772"/>
                      </a:lnTo>
                      <a:lnTo>
                        <a:pt x="1398" y="1857"/>
                      </a:lnTo>
                      <a:lnTo>
                        <a:pt x="1475" y="1870"/>
                      </a:lnTo>
                      <a:lnTo>
                        <a:pt x="1524" y="1814"/>
                      </a:lnTo>
                      <a:lnTo>
                        <a:pt x="1582" y="1827"/>
                      </a:lnTo>
                      <a:lnTo>
                        <a:pt x="1603" y="1855"/>
                      </a:lnTo>
                      <a:lnTo>
                        <a:pt x="1659" y="1852"/>
                      </a:lnTo>
                      <a:lnTo>
                        <a:pt x="1660" y="1835"/>
                      </a:lnTo>
                      <a:lnTo>
                        <a:pt x="1691" y="1849"/>
                      </a:lnTo>
                      <a:lnTo>
                        <a:pt x="1726" y="1904"/>
                      </a:lnTo>
                      <a:lnTo>
                        <a:pt x="1786" y="1905"/>
                      </a:lnTo>
                      <a:lnTo>
                        <a:pt x="1808" y="1944"/>
                      </a:lnTo>
                      <a:lnTo>
                        <a:pt x="1812" y="1991"/>
                      </a:lnTo>
                      <a:lnTo>
                        <a:pt x="1879" y="2017"/>
                      </a:lnTo>
                      <a:lnTo>
                        <a:pt x="1962" y="2017"/>
                      </a:lnTo>
                      <a:lnTo>
                        <a:pt x="1988" y="2057"/>
                      </a:lnTo>
                      <a:lnTo>
                        <a:pt x="2025" y="2069"/>
                      </a:lnTo>
                      <a:lnTo>
                        <a:pt x="2017" y="2102"/>
                      </a:lnTo>
                      <a:lnTo>
                        <a:pt x="1977" y="2153"/>
                      </a:lnTo>
                      <a:lnTo>
                        <a:pt x="1965" y="2268"/>
                      </a:lnTo>
                      <a:lnTo>
                        <a:pt x="1927" y="2297"/>
                      </a:lnTo>
                      <a:lnTo>
                        <a:pt x="1873" y="2296"/>
                      </a:lnTo>
                      <a:lnTo>
                        <a:pt x="1855" y="2326"/>
                      </a:lnTo>
                      <a:lnTo>
                        <a:pt x="1868" y="2386"/>
                      </a:lnTo>
                      <a:lnTo>
                        <a:pt x="1808" y="2462"/>
                      </a:lnTo>
                      <a:lnTo>
                        <a:pt x="1790" y="2497"/>
                      </a:lnTo>
                      <a:lnTo>
                        <a:pt x="1733" y="2524"/>
                      </a:lnTo>
                      <a:lnTo>
                        <a:pt x="1696" y="2530"/>
                      </a:lnTo>
                      <a:lnTo>
                        <a:pt x="1694" y="2545"/>
                      </a:lnTo>
                      <a:lnTo>
                        <a:pt x="1720" y="2553"/>
                      </a:lnTo>
                      <a:lnTo>
                        <a:pt x="1717" y="2569"/>
                      </a:lnTo>
                      <a:lnTo>
                        <a:pt x="1694" y="2592"/>
                      </a:lnTo>
                      <a:lnTo>
                        <a:pt x="1708" y="2609"/>
                      </a:lnTo>
                      <a:lnTo>
                        <a:pt x="1736" y="2611"/>
                      </a:lnTo>
                      <a:lnTo>
                        <a:pt x="1735" y="2632"/>
                      </a:lnTo>
                      <a:lnTo>
                        <a:pt x="1727" y="2653"/>
                      </a:lnTo>
                      <a:lnTo>
                        <a:pt x="1725" y="2671"/>
                      </a:lnTo>
                      <a:lnTo>
                        <a:pt x="1767" y="2706"/>
                      </a:lnTo>
                      <a:lnTo>
                        <a:pt x="1761" y="2724"/>
                      </a:lnTo>
                      <a:lnTo>
                        <a:pt x="1704" y="2723"/>
                      </a:lnTo>
                      <a:lnTo>
                        <a:pt x="1648" y="2674"/>
                      </a:lnTo>
                      <a:lnTo>
                        <a:pt x="1604" y="2597"/>
                      </a:lnTo>
                      <a:lnTo>
                        <a:pt x="1609" y="2523"/>
                      </a:lnTo>
                      <a:lnTo>
                        <a:pt x="1576" y="2478"/>
                      </a:lnTo>
                      <a:lnTo>
                        <a:pt x="1590" y="2403"/>
                      </a:lnTo>
                      <a:lnTo>
                        <a:pt x="1570" y="2398"/>
                      </a:lnTo>
                      <a:lnTo>
                        <a:pt x="1570" y="2236"/>
                      </a:lnTo>
                      <a:lnTo>
                        <a:pt x="1569" y="2234"/>
                      </a:lnTo>
                      <a:lnTo>
                        <a:pt x="1563" y="2230"/>
                      </a:lnTo>
                      <a:lnTo>
                        <a:pt x="1555" y="2225"/>
                      </a:lnTo>
                      <a:lnTo>
                        <a:pt x="1547" y="2218"/>
                      </a:lnTo>
                      <a:lnTo>
                        <a:pt x="1537" y="2211"/>
                      </a:lnTo>
                      <a:lnTo>
                        <a:pt x="1528" y="2205"/>
                      </a:lnTo>
                      <a:lnTo>
                        <a:pt x="1520" y="2199"/>
                      </a:lnTo>
                      <a:lnTo>
                        <a:pt x="1515" y="2195"/>
                      </a:lnTo>
                      <a:lnTo>
                        <a:pt x="1511" y="2194"/>
                      </a:lnTo>
                      <a:lnTo>
                        <a:pt x="1507" y="2193"/>
                      </a:lnTo>
                      <a:lnTo>
                        <a:pt x="1499" y="2191"/>
                      </a:lnTo>
                      <a:lnTo>
                        <a:pt x="1492" y="2188"/>
                      </a:lnTo>
                      <a:lnTo>
                        <a:pt x="1485" y="2187"/>
                      </a:lnTo>
                      <a:lnTo>
                        <a:pt x="1482" y="2186"/>
                      </a:lnTo>
                      <a:lnTo>
                        <a:pt x="1476" y="2156"/>
                      </a:lnTo>
                      <a:lnTo>
                        <a:pt x="1404" y="2066"/>
                      </a:lnTo>
                      <a:lnTo>
                        <a:pt x="1411" y="2033"/>
                      </a:lnTo>
                      <a:lnTo>
                        <a:pt x="1414" y="1981"/>
                      </a:lnTo>
                      <a:lnTo>
                        <a:pt x="1464" y="1946"/>
                      </a:lnTo>
                      <a:lnTo>
                        <a:pt x="1456" y="1887"/>
                      </a:lnTo>
                      <a:lnTo>
                        <a:pt x="1384" y="1881"/>
                      </a:lnTo>
                      <a:lnTo>
                        <a:pt x="1327" y="1817"/>
                      </a:lnTo>
                      <a:lnTo>
                        <a:pt x="1286" y="1806"/>
                      </a:lnTo>
                      <a:lnTo>
                        <a:pt x="1260" y="1801"/>
                      </a:lnTo>
                      <a:lnTo>
                        <a:pt x="1263" y="1777"/>
                      </a:lnTo>
                      <a:lnTo>
                        <a:pt x="1230" y="1773"/>
                      </a:lnTo>
                      <a:lnTo>
                        <a:pt x="1230" y="1786"/>
                      </a:lnTo>
                      <a:lnTo>
                        <a:pt x="1146" y="1765"/>
                      </a:lnTo>
                      <a:lnTo>
                        <a:pt x="1112" y="1714"/>
                      </a:lnTo>
                      <a:lnTo>
                        <a:pt x="1126" y="1690"/>
                      </a:lnTo>
                      <a:lnTo>
                        <a:pt x="1074" y="1613"/>
                      </a:lnTo>
                      <a:lnTo>
                        <a:pt x="1065" y="1558"/>
                      </a:lnTo>
                      <a:lnTo>
                        <a:pt x="1043" y="1558"/>
                      </a:lnTo>
                      <a:lnTo>
                        <a:pt x="1051" y="1611"/>
                      </a:lnTo>
                      <a:lnTo>
                        <a:pt x="1087" y="1668"/>
                      </a:lnTo>
                      <a:lnTo>
                        <a:pt x="1082" y="1690"/>
                      </a:lnTo>
                      <a:lnTo>
                        <a:pt x="1052" y="1684"/>
                      </a:lnTo>
                      <a:lnTo>
                        <a:pt x="1014" y="1620"/>
                      </a:lnTo>
                      <a:lnTo>
                        <a:pt x="1014" y="1545"/>
                      </a:lnTo>
                      <a:lnTo>
                        <a:pt x="975" y="1527"/>
                      </a:lnTo>
                      <a:lnTo>
                        <a:pt x="975" y="1472"/>
                      </a:lnTo>
                      <a:lnTo>
                        <a:pt x="990" y="1436"/>
                      </a:lnTo>
                      <a:lnTo>
                        <a:pt x="1009" y="1401"/>
                      </a:lnTo>
                      <a:lnTo>
                        <a:pt x="1048" y="1354"/>
                      </a:lnTo>
                      <a:lnTo>
                        <a:pt x="1046" y="1337"/>
                      </a:lnTo>
                      <a:lnTo>
                        <a:pt x="1026" y="1368"/>
                      </a:lnTo>
                      <a:lnTo>
                        <a:pt x="1009" y="1401"/>
                      </a:lnTo>
                      <a:lnTo>
                        <a:pt x="975" y="1443"/>
                      </a:lnTo>
                      <a:lnTo>
                        <a:pt x="975" y="1472"/>
                      </a:lnTo>
                      <a:lnTo>
                        <a:pt x="947" y="1542"/>
                      </a:lnTo>
                      <a:lnTo>
                        <a:pt x="926" y="1614"/>
                      </a:lnTo>
                      <a:lnTo>
                        <a:pt x="911" y="1689"/>
                      </a:lnTo>
                      <a:lnTo>
                        <a:pt x="901" y="1765"/>
                      </a:lnTo>
                      <a:lnTo>
                        <a:pt x="898" y="1844"/>
                      </a:lnTo>
                      <a:lnTo>
                        <a:pt x="899" y="1869"/>
                      </a:lnTo>
                      <a:lnTo>
                        <a:pt x="900" y="1893"/>
                      </a:lnTo>
                      <a:lnTo>
                        <a:pt x="942" y="1919"/>
                      </a:lnTo>
                      <a:lnTo>
                        <a:pt x="981" y="1950"/>
                      </a:lnTo>
                      <a:lnTo>
                        <a:pt x="1018" y="1983"/>
                      </a:lnTo>
                      <a:lnTo>
                        <a:pt x="1052" y="2020"/>
                      </a:lnTo>
                      <a:lnTo>
                        <a:pt x="1082" y="2059"/>
                      </a:lnTo>
                      <a:lnTo>
                        <a:pt x="1110" y="2102"/>
                      </a:lnTo>
                      <a:lnTo>
                        <a:pt x="1134" y="2117"/>
                      </a:lnTo>
                      <a:lnTo>
                        <a:pt x="1161" y="2134"/>
                      </a:lnTo>
                      <a:lnTo>
                        <a:pt x="1189" y="2150"/>
                      </a:lnTo>
                      <a:lnTo>
                        <a:pt x="1218" y="2168"/>
                      </a:lnTo>
                      <a:lnTo>
                        <a:pt x="1246" y="2184"/>
                      </a:lnTo>
                      <a:lnTo>
                        <a:pt x="1275" y="2202"/>
                      </a:lnTo>
                      <a:lnTo>
                        <a:pt x="1304" y="2218"/>
                      </a:lnTo>
                      <a:lnTo>
                        <a:pt x="1330" y="2233"/>
                      </a:lnTo>
                      <a:lnTo>
                        <a:pt x="1355" y="2248"/>
                      </a:lnTo>
                      <a:lnTo>
                        <a:pt x="1378" y="2261"/>
                      </a:lnTo>
                      <a:lnTo>
                        <a:pt x="1398" y="2272"/>
                      </a:lnTo>
                      <a:lnTo>
                        <a:pt x="1415" y="2280"/>
                      </a:lnTo>
                      <a:lnTo>
                        <a:pt x="1427" y="2288"/>
                      </a:lnTo>
                      <a:lnTo>
                        <a:pt x="1434" y="2292"/>
                      </a:lnTo>
                      <a:lnTo>
                        <a:pt x="1438" y="2293"/>
                      </a:lnTo>
                      <a:lnTo>
                        <a:pt x="1539" y="2349"/>
                      </a:lnTo>
                      <a:lnTo>
                        <a:pt x="1443" y="2414"/>
                      </a:lnTo>
                      <a:lnTo>
                        <a:pt x="1440" y="2416"/>
                      </a:lnTo>
                      <a:lnTo>
                        <a:pt x="1433" y="2420"/>
                      </a:lnTo>
                      <a:lnTo>
                        <a:pt x="1421" y="2429"/>
                      </a:lnTo>
                      <a:lnTo>
                        <a:pt x="1407" y="2439"/>
                      </a:lnTo>
                      <a:lnTo>
                        <a:pt x="1388" y="2452"/>
                      </a:lnTo>
                      <a:lnTo>
                        <a:pt x="1367" y="2467"/>
                      </a:lnTo>
                      <a:lnTo>
                        <a:pt x="1344" y="2484"/>
                      </a:lnTo>
                      <a:lnTo>
                        <a:pt x="1319" y="2502"/>
                      </a:lnTo>
                      <a:lnTo>
                        <a:pt x="1293" y="2523"/>
                      </a:lnTo>
                      <a:lnTo>
                        <a:pt x="1264" y="2544"/>
                      </a:lnTo>
                      <a:lnTo>
                        <a:pt x="1236" y="2567"/>
                      </a:lnTo>
                      <a:lnTo>
                        <a:pt x="1294" y="2612"/>
                      </a:lnTo>
                      <a:lnTo>
                        <a:pt x="1354" y="2652"/>
                      </a:lnTo>
                      <a:lnTo>
                        <a:pt x="1418" y="2687"/>
                      </a:lnTo>
                      <a:lnTo>
                        <a:pt x="1484" y="2719"/>
                      </a:lnTo>
                      <a:lnTo>
                        <a:pt x="1553" y="2745"/>
                      </a:lnTo>
                      <a:lnTo>
                        <a:pt x="1626" y="2766"/>
                      </a:lnTo>
                      <a:lnTo>
                        <a:pt x="1700" y="2780"/>
                      </a:lnTo>
                      <a:lnTo>
                        <a:pt x="1775" y="2790"/>
                      </a:lnTo>
                      <a:lnTo>
                        <a:pt x="1852" y="2793"/>
                      </a:lnTo>
                      <a:lnTo>
                        <a:pt x="1934" y="2790"/>
                      </a:lnTo>
                      <a:lnTo>
                        <a:pt x="2012" y="2780"/>
                      </a:lnTo>
                      <a:lnTo>
                        <a:pt x="2089" y="2764"/>
                      </a:lnTo>
                      <a:lnTo>
                        <a:pt x="2163" y="2742"/>
                      </a:lnTo>
                      <a:lnTo>
                        <a:pt x="2234" y="2713"/>
                      </a:lnTo>
                      <a:lnTo>
                        <a:pt x="2303" y="2681"/>
                      </a:lnTo>
                      <a:lnTo>
                        <a:pt x="2368" y="2642"/>
                      </a:lnTo>
                      <a:lnTo>
                        <a:pt x="2431" y="2599"/>
                      </a:lnTo>
                      <a:lnTo>
                        <a:pt x="2489" y="2550"/>
                      </a:lnTo>
                      <a:lnTo>
                        <a:pt x="2543" y="2498"/>
                      </a:lnTo>
                      <a:lnTo>
                        <a:pt x="2593" y="2442"/>
                      </a:lnTo>
                      <a:lnTo>
                        <a:pt x="2562" y="2442"/>
                      </a:lnTo>
                      <a:lnTo>
                        <a:pt x="2562" y="2379"/>
                      </a:lnTo>
                      <a:lnTo>
                        <a:pt x="2526" y="2331"/>
                      </a:lnTo>
                      <a:lnTo>
                        <a:pt x="2526" y="2254"/>
                      </a:lnTo>
                      <a:lnTo>
                        <a:pt x="2497" y="2227"/>
                      </a:lnTo>
                      <a:lnTo>
                        <a:pt x="2495" y="2195"/>
                      </a:lnTo>
                      <a:lnTo>
                        <a:pt x="2530" y="2128"/>
                      </a:lnTo>
                      <a:lnTo>
                        <a:pt x="2463" y="2011"/>
                      </a:lnTo>
                      <a:lnTo>
                        <a:pt x="2471" y="1931"/>
                      </a:lnTo>
                      <a:lnTo>
                        <a:pt x="2411" y="1925"/>
                      </a:lnTo>
                      <a:lnTo>
                        <a:pt x="2389" y="1902"/>
                      </a:lnTo>
                      <a:lnTo>
                        <a:pt x="2349" y="1902"/>
                      </a:lnTo>
                      <a:lnTo>
                        <a:pt x="2328" y="1922"/>
                      </a:lnTo>
                      <a:lnTo>
                        <a:pt x="2256" y="1922"/>
                      </a:lnTo>
                      <a:lnTo>
                        <a:pt x="2254" y="1928"/>
                      </a:lnTo>
                      <a:lnTo>
                        <a:pt x="2214" y="1928"/>
                      </a:lnTo>
                      <a:lnTo>
                        <a:pt x="2123" y="1824"/>
                      </a:lnTo>
                      <a:lnTo>
                        <a:pt x="2123" y="1743"/>
                      </a:lnTo>
                      <a:lnTo>
                        <a:pt x="2138" y="1738"/>
                      </a:lnTo>
                      <a:lnTo>
                        <a:pt x="2144" y="1707"/>
                      </a:lnTo>
                      <a:lnTo>
                        <a:pt x="2123" y="1707"/>
                      </a:lnTo>
                      <a:lnTo>
                        <a:pt x="2114" y="1676"/>
                      </a:lnTo>
                      <a:lnTo>
                        <a:pt x="2220" y="1599"/>
                      </a:lnTo>
                      <a:lnTo>
                        <a:pt x="2220" y="1545"/>
                      </a:lnTo>
                      <a:lnTo>
                        <a:pt x="2272" y="1518"/>
                      </a:lnTo>
                      <a:lnTo>
                        <a:pt x="2292" y="1519"/>
                      </a:lnTo>
                      <a:lnTo>
                        <a:pt x="2335" y="1519"/>
                      </a:lnTo>
                      <a:lnTo>
                        <a:pt x="2368" y="1502"/>
                      </a:lnTo>
                      <a:lnTo>
                        <a:pt x="2475" y="1494"/>
                      </a:lnTo>
                      <a:lnTo>
                        <a:pt x="2475" y="1548"/>
                      </a:lnTo>
                      <a:lnTo>
                        <a:pt x="2560" y="1570"/>
                      </a:lnTo>
                      <a:lnTo>
                        <a:pt x="2576" y="1580"/>
                      </a:lnTo>
                      <a:lnTo>
                        <a:pt x="2592" y="1580"/>
                      </a:lnTo>
                      <a:lnTo>
                        <a:pt x="2592" y="1551"/>
                      </a:lnTo>
                      <a:lnTo>
                        <a:pt x="2640" y="1547"/>
                      </a:lnTo>
                      <a:lnTo>
                        <a:pt x="2687" y="1580"/>
                      </a:lnTo>
                      <a:lnTo>
                        <a:pt x="2763" y="1580"/>
                      </a:lnTo>
                      <a:lnTo>
                        <a:pt x="2769" y="1576"/>
                      </a:lnTo>
                      <a:lnTo>
                        <a:pt x="2757" y="1538"/>
                      </a:lnTo>
                      <a:lnTo>
                        <a:pt x="2742" y="1501"/>
                      </a:lnTo>
                      <a:lnTo>
                        <a:pt x="2693" y="1502"/>
                      </a:lnTo>
                      <a:lnTo>
                        <a:pt x="2668" y="1475"/>
                      </a:lnTo>
                      <a:lnTo>
                        <a:pt x="2663" y="1431"/>
                      </a:lnTo>
                      <a:lnTo>
                        <a:pt x="2638" y="1445"/>
                      </a:lnTo>
                      <a:lnTo>
                        <a:pt x="2624" y="1498"/>
                      </a:lnTo>
                      <a:lnTo>
                        <a:pt x="2587" y="1460"/>
                      </a:lnTo>
                      <a:lnTo>
                        <a:pt x="2585" y="1423"/>
                      </a:lnTo>
                      <a:lnTo>
                        <a:pt x="2550" y="1392"/>
                      </a:lnTo>
                      <a:lnTo>
                        <a:pt x="2537" y="1379"/>
                      </a:lnTo>
                      <a:lnTo>
                        <a:pt x="2495" y="1379"/>
                      </a:lnTo>
                      <a:lnTo>
                        <a:pt x="2508" y="1415"/>
                      </a:lnTo>
                      <a:lnTo>
                        <a:pt x="2559" y="1444"/>
                      </a:lnTo>
                      <a:lnTo>
                        <a:pt x="2567" y="1453"/>
                      </a:lnTo>
                      <a:lnTo>
                        <a:pt x="2556" y="1458"/>
                      </a:lnTo>
                      <a:lnTo>
                        <a:pt x="2556" y="1486"/>
                      </a:lnTo>
                      <a:lnTo>
                        <a:pt x="2532" y="1496"/>
                      </a:lnTo>
                      <a:lnTo>
                        <a:pt x="2511" y="1492"/>
                      </a:lnTo>
                      <a:lnTo>
                        <a:pt x="2498" y="1474"/>
                      </a:lnTo>
                      <a:lnTo>
                        <a:pt x="2532" y="1475"/>
                      </a:lnTo>
                      <a:lnTo>
                        <a:pt x="2541" y="1463"/>
                      </a:lnTo>
                      <a:lnTo>
                        <a:pt x="2466" y="1414"/>
                      </a:lnTo>
                      <a:lnTo>
                        <a:pt x="2461" y="1392"/>
                      </a:lnTo>
                      <a:lnTo>
                        <a:pt x="2431" y="1420"/>
                      </a:lnTo>
                      <a:lnTo>
                        <a:pt x="2400" y="1413"/>
                      </a:lnTo>
                      <a:lnTo>
                        <a:pt x="2354" y="1473"/>
                      </a:lnTo>
                      <a:lnTo>
                        <a:pt x="2344" y="1497"/>
                      </a:lnTo>
                      <a:lnTo>
                        <a:pt x="2314" y="1501"/>
                      </a:lnTo>
                      <a:lnTo>
                        <a:pt x="2270" y="1501"/>
                      </a:lnTo>
                      <a:lnTo>
                        <a:pt x="2244" y="1489"/>
                      </a:lnTo>
                      <a:lnTo>
                        <a:pt x="2236" y="1436"/>
                      </a:lnTo>
                      <a:lnTo>
                        <a:pt x="2245" y="1411"/>
                      </a:lnTo>
                      <a:lnTo>
                        <a:pt x="2290" y="1401"/>
                      </a:lnTo>
                      <a:lnTo>
                        <a:pt x="2340" y="1411"/>
                      </a:lnTo>
                      <a:lnTo>
                        <a:pt x="2345" y="1384"/>
                      </a:lnTo>
                      <a:lnTo>
                        <a:pt x="2324" y="1379"/>
                      </a:lnTo>
                      <a:lnTo>
                        <a:pt x="2332" y="1338"/>
                      </a:lnTo>
                      <a:lnTo>
                        <a:pt x="2382" y="1329"/>
                      </a:lnTo>
                      <a:lnTo>
                        <a:pt x="2416" y="1281"/>
                      </a:lnTo>
                      <a:lnTo>
                        <a:pt x="2452" y="1275"/>
                      </a:lnTo>
                      <a:lnTo>
                        <a:pt x="2484" y="1280"/>
                      </a:lnTo>
                      <a:lnTo>
                        <a:pt x="2495" y="1280"/>
                      </a:lnTo>
                      <a:lnTo>
                        <a:pt x="2492" y="1252"/>
                      </a:lnTo>
                      <a:lnTo>
                        <a:pt x="2479" y="1256"/>
                      </a:lnTo>
                      <a:lnTo>
                        <a:pt x="2470" y="1259"/>
                      </a:lnTo>
                      <a:lnTo>
                        <a:pt x="2463" y="1260"/>
                      </a:lnTo>
                      <a:lnTo>
                        <a:pt x="2461" y="1261"/>
                      </a:lnTo>
                      <a:lnTo>
                        <a:pt x="2351" y="1292"/>
                      </a:lnTo>
                      <a:lnTo>
                        <a:pt x="2373" y="1180"/>
                      </a:lnTo>
                      <a:lnTo>
                        <a:pt x="2373" y="1177"/>
                      </a:lnTo>
                      <a:lnTo>
                        <a:pt x="2374" y="1168"/>
                      </a:lnTo>
                      <a:lnTo>
                        <a:pt x="2377" y="1155"/>
                      </a:lnTo>
                      <a:lnTo>
                        <a:pt x="2379" y="1136"/>
                      </a:lnTo>
                      <a:lnTo>
                        <a:pt x="2384" y="1116"/>
                      </a:lnTo>
                      <a:lnTo>
                        <a:pt x="2387" y="1091"/>
                      </a:lnTo>
                      <a:lnTo>
                        <a:pt x="2391" y="1062"/>
                      </a:lnTo>
                      <a:lnTo>
                        <a:pt x="2333" y="1025"/>
                      </a:lnTo>
                      <a:lnTo>
                        <a:pt x="2272" y="992"/>
                      </a:lnTo>
                      <a:lnTo>
                        <a:pt x="2207" y="964"/>
                      </a:lnTo>
                      <a:lnTo>
                        <a:pt x="2140" y="940"/>
                      </a:lnTo>
                      <a:lnTo>
                        <a:pt x="2071" y="920"/>
                      </a:lnTo>
                      <a:lnTo>
                        <a:pt x="2000" y="906"/>
                      </a:lnTo>
                      <a:lnTo>
                        <a:pt x="1927" y="898"/>
                      </a:lnTo>
                      <a:lnTo>
                        <a:pt x="1852" y="895"/>
                      </a:lnTo>
                      <a:close/>
                      <a:moveTo>
                        <a:pt x="2980" y="141"/>
                      </a:moveTo>
                      <a:lnTo>
                        <a:pt x="2932" y="144"/>
                      </a:lnTo>
                      <a:lnTo>
                        <a:pt x="2884" y="151"/>
                      </a:lnTo>
                      <a:lnTo>
                        <a:pt x="2838" y="163"/>
                      </a:lnTo>
                      <a:lnTo>
                        <a:pt x="2794" y="181"/>
                      </a:lnTo>
                      <a:lnTo>
                        <a:pt x="2751" y="203"/>
                      </a:lnTo>
                      <a:lnTo>
                        <a:pt x="2712" y="228"/>
                      </a:lnTo>
                      <a:lnTo>
                        <a:pt x="2674" y="258"/>
                      </a:lnTo>
                      <a:lnTo>
                        <a:pt x="2640" y="292"/>
                      </a:lnTo>
                      <a:lnTo>
                        <a:pt x="2608" y="333"/>
                      </a:lnTo>
                      <a:lnTo>
                        <a:pt x="2582" y="375"/>
                      </a:lnTo>
                      <a:lnTo>
                        <a:pt x="2560" y="420"/>
                      </a:lnTo>
                      <a:lnTo>
                        <a:pt x="2543" y="466"/>
                      </a:lnTo>
                      <a:lnTo>
                        <a:pt x="2531" y="514"/>
                      </a:lnTo>
                      <a:lnTo>
                        <a:pt x="2526" y="563"/>
                      </a:lnTo>
                      <a:lnTo>
                        <a:pt x="2526" y="613"/>
                      </a:lnTo>
                      <a:lnTo>
                        <a:pt x="2530" y="663"/>
                      </a:lnTo>
                      <a:lnTo>
                        <a:pt x="2541" y="712"/>
                      </a:lnTo>
                      <a:lnTo>
                        <a:pt x="2558" y="760"/>
                      </a:lnTo>
                      <a:lnTo>
                        <a:pt x="2563" y="775"/>
                      </a:lnTo>
                      <a:lnTo>
                        <a:pt x="2562" y="789"/>
                      </a:lnTo>
                      <a:lnTo>
                        <a:pt x="2559" y="860"/>
                      </a:lnTo>
                      <a:lnTo>
                        <a:pt x="2552" y="931"/>
                      </a:lnTo>
                      <a:lnTo>
                        <a:pt x="2543" y="1001"/>
                      </a:lnTo>
                      <a:lnTo>
                        <a:pt x="2534" y="1065"/>
                      </a:lnTo>
                      <a:lnTo>
                        <a:pt x="2543" y="1072"/>
                      </a:lnTo>
                      <a:lnTo>
                        <a:pt x="2552" y="1080"/>
                      </a:lnTo>
                      <a:lnTo>
                        <a:pt x="2556" y="1083"/>
                      </a:lnTo>
                      <a:lnTo>
                        <a:pt x="2561" y="1087"/>
                      </a:lnTo>
                      <a:lnTo>
                        <a:pt x="2604" y="1076"/>
                      </a:lnTo>
                      <a:lnTo>
                        <a:pt x="2648" y="1064"/>
                      </a:lnTo>
                      <a:lnTo>
                        <a:pt x="2693" y="1053"/>
                      </a:lnTo>
                      <a:lnTo>
                        <a:pt x="2738" y="1042"/>
                      </a:lnTo>
                      <a:lnTo>
                        <a:pt x="2780" y="1033"/>
                      </a:lnTo>
                      <a:lnTo>
                        <a:pt x="2818" y="1025"/>
                      </a:lnTo>
                      <a:lnTo>
                        <a:pt x="2835" y="1022"/>
                      </a:lnTo>
                      <a:lnTo>
                        <a:pt x="2852" y="1027"/>
                      </a:lnTo>
                      <a:lnTo>
                        <a:pt x="2897" y="1037"/>
                      </a:lnTo>
                      <a:lnTo>
                        <a:pt x="2944" y="1042"/>
                      </a:lnTo>
                      <a:lnTo>
                        <a:pt x="2990" y="1044"/>
                      </a:lnTo>
                      <a:lnTo>
                        <a:pt x="3036" y="1040"/>
                      </a:lnTo>
                      <a:lnTo>
                        <a:pt x="3082" y="1032"/>
                      </a:lnTo>
                      <a:lnTo>
                        <a:pt x="3126" y="1019"/>
                      </a:lnTo>
                      <a:lnTo>
                        <a:pt x="3169" y="1002"/>
                      </a:lnTo>
                      <a:lnTo>
                        <a:pt x="3211" y="981"/>
                      </a:lnTo>
                      <a:lnTo>
                        <a:pt x="3249" y="956"/>
                      </a:lnTo>
                      <a:lnTo>
                        <a:pt x="3286" y="927"/>
                      </a:lnTo>
                      <a:lnTo>
                        <a:pt x="3319" y="894"/>
                      </a:lnTo>
                      <a:lnTo>
                        <a:pt x="3351" y="853"/>
                      </a:lnTo>
                      <a:lnTo>
                        <a:pt x="3378" y="811"/>
                      </a:lnTo>
                      <a:lnTo>
                        <a:pt x="3400" y="765"/>
                      </a:lnTo>
                      <a:lnTo>
                        <a:pt x="3417" y="718"/>
                      </a:lnTo>
                      <a:lnTo>
                        <a:pt x="3428" y="668"/>
                      </a:lnTo>
                      <a:lnTo>
                        <a:pt x="3433" y="618"/>
                      </a:lnTo>
                      <a:lnTo>
                        <a:pt x="3433" y="567"/>
                      </a:lnTo>
                      <a:lnTo>
                        <a:pt x="3428" y="516"/>
                      </a:lnTo>
                      <a:lnTo>
                        <a:pt x="3416" y="466"/>
                      </a:lnTo>
                      <a:lnTo>
                        <a:pt x="3399" y="419"/>
                      </a:lnTo>
                      <a:lnTo>
                        <a:pt x="3377" y="374"/>
                      </a:lnTo>
                      <a:lnTo>
                        <a:pt x="3351" y="332"/>
                      </a:lnTo>
                      <a:lnTo>
                        <a:pt x="3319" y="291"/>
                      </a:lnTo>
                      <a:lnTo>
                        <a:pt x="3281" y="255"/>
                      </a:lnTo>
                      <a:lnTo>
                        <a:pt x="3245" y="226"/>
                      </a:lnTo>
                      <a:lnTo>
                        <a:pt x="3205" y="200"/>
                      </a:lnTo>
                      <a:lnTo>
                        <a:pt x="3163" y="180"/>
                      </a:lnTo>
                      <a:lnTo>
                        <a:pt x="3120" y="163"/>
                      </a:lnTo>
                      <a:lnTo>
                        <a:pt x="3073" y="151"/>
                      </a:lnTo>
                      <a:lnTo>
                        <a:pt x="3027" y="144"/>
                      </a:lnTo>
                      <a:lnTo>
                        <a:pt x="2980" y="141"/>
                      </a:lnTo>
                      <a:close/>
                      <a:moveTo>
                        <a:pt x="2980" y="0"/>
                      </a:moveTo>
                      <a:lnTo>
                        <a:pt x="3034" y="2"/>
                      </a:lnTo>
                      <a:lnTo>
                        <a:pt x="3088" y="10"/>
                      </a:lnTo>
                      <a:lnTo>
                        <a:pt x="3141" y="22"/>
                      </a:lnTo>
                      <a:lnTo>
                        <a:pt x="3192" y="39"/>
                      </a:lnTo>
                      <a:lnTo>
                        <a:pt x="3241" y="60"/>
                      </a:lnTo>
                      <a:lnTo>
                        <a:pt x="3288" y="86"/>
                      </a:lnTo>
                      <a:lnTo>
                        <a:pt x="3333" y="116"/>
                      </a:lnTo>
                      <a:lnTo>
                        <a:pt x="3376" y="150"/>
                      </a:lnTo>
                      <a:lnTo>
                        <a:pt x="3418" y="192"/>
                      </a:lnTo>
                      <a:lnTo>
                        <a:pt x="3456" y="237"/>
                      </a:lnTo>
                      <a:lnTo>
                        <a:pt x="3488" y="284"/>
                      </a:lnTo>
                      <a:lnTo>
                        <a:pt x="3517" y="335"/>
                      </a:lnTo>
                      <a:lnTo>
                        <a:pt x="3539" y="387"/>
                      </a:lnTo>
                      <a:lnTo>
                        <a:pt x="3556" y="443"/>
                      </a:lnTo>
                      <a:lnTo>
                        <a:pt x="3568" y="500"/>
                      </a:lnTo>
                      <a:lnTo>
                        <a:pt x="3575" y="558"/>
                      </a:lnTo>
                      <a:lnTo>
                        <a:pt x="3575" y="617"/>
                      </a:lnTo>
                      <a:lnTo>
                        <a:pt x="3571" y="675"/>
                      </a:lnTo>
                      <a:lnTo>
                        <a:pt x="3560" y="732"/>
                      </a:lnTo>
                      <a:lnTo>
                        <a:pt x="3543" y="788"/>
                      </a:lnTo>
                      <a:lnTo>
                        <a:pt x="3521" y="841"/>
                      </a:lnTo>
                      <a:lnTo>
                        <a:pt x="3494" y="893"/>
                      </a:lnTo>
                      <a:lnTo>
                        <a:pt x="3462" y="941"/>
                      </a:lnTo>
                      <a:lnTo>
                        <a:pt x="3424" y="988"/>
                      </a:lnTo>
                      <a:lnTo>
                        <a:pt x="3385" y="1027"/>
                      </a:lnTo>
                      <a:lnTo>
                        <a:pt x="3343" y="1063"/>
                      </a:lnTo>
                      <a:lnTo>
                        <a:pt x="3297" y="1095"/>
                      </a:lnTo>
                      <a:lnTo>
                        <a:pt x="3248" y="1122"/>
                      </a:lnTo>
                      <a:lnTo>
                        <a:pt x="3198" y="1144"/>
                      </a:lnTo>
                      <a:lnTo>
                        <a:pt x="3145" y="1163"/>
                      </a:lnTo>
                      <a:lnTo>
                        <a:pt x="3091" y="1175"/>
                      </a:lnTo>
                      <a:lnTo>
                        <a:pt x="3036" y="1184"/>
                      </a:lnTo>
                      <a:lnTo>
                        <a:pt x="2980" y="1186"/>
                      </a:lnTo>
                      <a:lnTo>
                        <a:pt x="2929" y="1184"/>
                      </a:lnTo>
                      <a:lnTo>
                        <a:pt x="2879" y="1177"/>
                      </a:lnTo>
                      <a:lnTo>
                        <a:pt x="2829" y="1167"/>
                      </a:lnTo>
                      <a:lnTo>
                        <a:pt x="2793" y="1175"/>
                      </a:lnTo>
                      <a:lnTo>
                        <a:pt x="2753" y="1185"/>
                      </a:lnTo>
                      <a:lnTo>
                        <a:pt x="2712" y="1194"/>
                      </a:lnTo>
                      <a:lnTo>
                        <a:pt x="2670" y="1204"/>
                      </a:lnTo>
                      <a:lnTo>
                        <a:pt x="2710" y="1260"/>
                      </a:lnTo>
                      <a:lnTo>
                        <a:pt x="2748" y="1318"/>
                      </a:lnTo>
                      <a:lnTo>
                        <a:pt x="2782" y="1379"/>
                      </a:lnTo>
                      <a:lnTo>
                        <a:pt x="2811" y="1442"/>
                      </a:lnTo>
                      <a:lnTo>
                        <a:pt x="2819" y="1461"/>
                      </a:lnTo>
                      <a:lnTo>
                        <a:pt x="2844" y="1529"/>
                      </a:lnTo>
                      <a:lnTo>
                        <a:pt x="2863" y="1599"/>
                      </a:lnTo>
                      <a:lnTo>
                        <a:pt x="2878" y="1670"/>
                      </a:lnTo>
                      <a:lnTo>
                        <a:pt x="2888" y="1743"/>
                      </a:lnTo>
                      <a:lnTo>
                        <a:pt x="2891" y="1788"/>
                      </a:lnTo>
                      <a:lnTo>
                        <a:pt x="2893" y="1833"/>
                      </a:lnTo>
                      <a:lnTo>
                        <a:pt x="2893" y="1839"/>
                      </a:lnTo>
                      <a:lnTo>
                        <a:pt x="2893" y="1844"/>
                      </a:lnTo>
                      <a:lnTo>
                        <a:pt x="2891" y="1905"/>
                      </a:lnTo>
                      <a:lnTo>
                        <a:pt x="2885" y="1965"/>
                      </a:lnTo>
                      <a:lnTo>
                        <a:pt x="2877" y="2024"/>
                      </a:lnTo>
                      <a:lnTo>
                        <a:pt x="2863" y="2086"/>
                      </a:lnTo>
                      <a:lnTo>
                        <a:pt x="2848" y="2145"/>
                      </a:lnTo>
                      <a:lnTo>
                        <a:pt x="2828" y="2203"/>
                      </a:lnTo>
                      <a:lnTo>
                        <a:pt x="2805" y="2260"/>
                      </a:lnTo>
                      <a:lnTo>
                        <a:pt x="2779" y="2313"/>
                      </a:lnTo>
                      <a:lnTo>
                        <a:pt x="2739" y="2384"/>
                      </a:lnTo>
                      <a:lnTo>
                        <a:pt x="2694" y="2450"/>
                      </a:lnTo>
                      <a:lnTo>
                        <a:pt x="2644" y="2513"/>
                      </a:lnTo>
                      <a:lnTo>
                        <a:pt x="2591" y="2572"/>
                      </a:lnTo>
                      <a:lnTo>
                        <a:pt x="2532" y="2626"/>
                      </a:lnTo>
                      <a:lnTo>
                        <a:pt x="2468" y="2676"/>
                      </a:lnTo>
                      <a:lnTo>
                        <a:pt x="2402" y="2721"/>
                      </a:lnTo>
                      <a:lnTo>
                        <a:pt x="2332" y="2761"/>
                      </a:lnTo>
                      <a:lnTo>
                        <a:pt x="2258" y="2795"/>
                      </a:lnTo>
                      <a:lnTo>
                        <a:pt x="2182" y="2825"/>
                      </a:lnTo>
                      <a:lnTo>
                        <a:pt x="2103" y="2848"/>
                      </a:lnTo>
                      <a:lnTo>
                        <a:pt x="2022" y="2864"/>
                      </a:lnTo>
                      <a:lnTo>
                        <a:pt x="1938" y="2875"/>
                      </a:lnTo>
                      <a:lnTo>
                        <a:pt x="1852" y="2879"/>
                      </a:lnTo>
                      <a:lnTo>
                        <a:pt x="1775" y="2875"/>
                      </a:lnTo>
                      <a:lnTo>
                        <a:pt x="1698" y="2866"/>
                      </a:lnTo>
                      <a:lnTo>
                        <a:pt x="1625" y="2853"/>
                      </a:lnTo>
                      <a:lnTo>
                        <a:pt x="1552" y="2834"/>
                      </a:lnTo>
                      <a:lnTo>
                        <a:pt x="1482" y="2810"/>
                      </a:lnTo>
                      <a:lnTo>
                        <a:pt x="1414" y="2781"/>
                      </a:lnTo>
                      <a:lnTo>
                        <a:pt x="1349" y="2747"/>
                      </a:lnTo>
                      <a:lnTo>
                        <a:pt x="1286" y="2710"/>
                      </a:lnTo>
                      <a:lnTo>
                        <a:pt x="1225" y="2667"/>
                      </a:lnTo>
                      <a:lnTo>
                        <a:pt x="1169" y="2623"/>
                      </a:lnTo>
                      <a:lnTo>
                        <a:pt x="1137" y="2650"/>
                      </a:lnTo>
                      <a:lnTo>
                        <a:pt x="1110" y="2702"/>
                      </a:lnTo>
                      <a:lnTo>
                        <a:pt x="1078" y="2752"/>
                      </a:lnTo>
                      <a:lnTo>
                        <a:pt x="1042" y="2796"/>
                      </a:lnTo>
                      <a:lnTo>
                        <a:pt x="1001" y="2838"/>
                      </a:lnTo>
                      <a:lnTo>
                        <a:pt x="956" y="2875"/>
                      </a:lnTo>
                      <a:lnTo>
                        <a:pt x="909" y="2907"/>
                      </a:lnTo>
                      <a:lnTo>
                        <a:pt x="858" y="2935"/>
                      </a:lnTo>
                      <a:lnTo>
                        <a:pt x="804" y="2957"/>
                      </a:lnTo>
                      <a:lnTo>
                        <a:pt x="748" y="2975"/>
                      </a:lnTo>
                      <a:lnTo>
                        <a:pt x="690" y="2987"/>
                      </a:lnTo>
                      <a:lnTo>
                        <a:pt x="630" y="2993"/>
                      </a:lnTo>
                      <a:lnTo>
                        <a:pt x="595" y="2994"/>
                      </a:lnTo>
                      <a:lnTo>
                        <a:pt x="534" y="2991"/>
                      </a:lnTo>
                      <a:lnTo>
                        <a:pt x="473" y="2982"/>
                      </a:lnTo>
                      <a:lnTo>
                        <a:pt x="415" y="2967"/>
                      </a:lnTo>
                      <a:lnTo>
                        <a:pt x="359" y="2945"/>
                      </a:lnTo>
                      <a:lnTo>
                        <a:pt x="306" y="2919"/>
                      </a:lnTo>
                      <a:lnTo>
                        <a:pt x="255" y="2888"/>
                      </a:lnTo>
                      <a:lnTo>
                        <a:pt x="209" y="2852"/>
                      </a:lnTo>
                      <a:lnTo>
                        <a:pt x="166" y="2812"/>
                      </a:lnTo>
                      <a:lnTo>
                        <a:pt x="128" y="2768"/>
                      </a:lnTo>
                      <a:lnTo>
                        <a:pt x="94" y="2720"/>
                      </a:lnTo>
                      <a:lnTo>
                        <a:pt x="64" y="2669"/>
                      </a:lnTo>
                      <a:lnTo>
                        <a:pt x="40" y="2615"/>
                      </a:lnTo>
                      <a:lnTo>
                        <a:pt x="21" y="2557"/>
                      </a:lnTo>
                      <a:lnTo>
                        <a:pt x="8" y="2498"/>
                      </a:lnTo>
                      <a:lnTo>
                        <a:pt x="1" y="2436"/>
                      </a:lnTo>
                      <a:lnTo>
                        <a:pt x="0" y="2378"/>
                      </a:lnTo>
                      <a:lnTo>
                        <a:pt x="6" y="2320"/>
                      </a:lnTo>
                      <a:lnTo>
                        <a:pt x="17" y="2263"/>
                      </a:lnTo>
                      <a:lnTo>
                        <a:pt x="33" y="2207"/>
                      </a:lnTo>
                      <a:lnTo>
                        <a:pt x="54" y="2153"/>
                      </a:lnTo>
                      <a:lnTo>
                        <a:pt x="81" y="2102"/>
                      </a:lnTo>
                      <a:lnTo>
                        <a:pt x="113" y="2054"/>
                      </a:lnTo>
                      <a:lnTo>
                        <a:pt x="151" y="2008"/>
                      </a:lnTo>
                      <a:lnTo>
                        <a:pt x="193" y="1965"/>
                      </a:lnTo>
                      <a:lnTo>
                        <a:pt x="238" y="1928"/>
                      </a:lnTo>
                      <a:lnTo>
                        <a:pt x="286" y="1895"/>
                      </a:lnTo>
                      <a:lnTo>
                        <a:pt x="337" y="1868"/>
                      </a:lnTo>
                      <a:lnTo>
                        <a:pt x="389" y="1845"/>
                      </a:lnTo>
                      <a:lnTo>
                        <a:pt x="446" y="1829"/>
                      </a:lnTo>
                      <a:lnTo>
                        <a:pt x="503" y="1817"/>
                      </a:lnTo>
                      <a:lnTo>
                        <a:pt x="562" y="1810"/>
                      </a:lnTo>
                      <a:lnTo>
                        <a:pt x="627" y="1810"/>
                      </a:lnTo>
                      <a:lnTo>
                        <a:pt x="691" y="1817"/>
                      </a:lnTo>
                      <a:lnTo>
                        <a:pt x="752" y="1831"/>
                      </a:lnTo>
                      <a:lnTo>
                        <a:pt x="813" y="1851"/>
                      </a:lnTo>
                      <a:lnTo>
                        <a:pt x="813" y="1847"/>
                      </a:lnTo>
                      <a:lnTo>
                        <a:pt x="813" y="1844"/>
                      </a:lnTo>
                      <a:lnTo>
                        <a:pt x="815" y="1765"/>
                      </a:lnTo>
                      <a:lnTo>
                        <a:pt x="824" y="1689"/>
                      </a:lnTo>
                      <a:lnTo>
                        <a:pt x="838" y="1613"/>
                      </a:lnTo>
                      <a:lnTo>
                        <a:pt x="858" y="1540"/>
                      </a:lnTo>
                      <a:lnTo>
                        <a:pt x="883" y="1470"/>
                      </a:lnTo>
                      <a:lnTo>
                        <a:pt x="913" y="1401"/>
                      </a:lnTo>
                      <a:lnTo>
                        <a:pt x="947" y="1336"/>
                      </a:lnTo>
                      <a:lnTo>
                        <a:pt x="986" y="1272"/>
                      </a:lnTo>
                      <a:lnTo>
                        <a:pt x="1030" y="1212"/>
                      </a:lnTo>
                      <a:lnTo>
                        <a:pt x="1066" y="1167"/>
                      </a:lnTo>
                      <a:lnTo>
                        <a:pt x="1107" y="1124"/>
                      </a:lnTo>
                      <a:lnTo>
                        <a:pt x="1148" y="1084"/>
                      </a:lnTo>
                      <a:lnTo>
                        <a:pt x="1206" y="1035"/>
                      </a:lnTo>
                      <a:lnTo>
                        <a:pt x="1266" y="990"/>
                      </a:lnTo>
                      <a:lnTo>
                        <a:pt x="1331" y="949"/>
                      </a:lnTo>
                      <a:lnTo>
                        <a:pt x="1398" y="913"/>
                      </a:lnTo>
                      <a:lnTo>
                        <a:pt x="1469" y="883"/>
                      </a:lnTo>
                      <a:lnTo>
                        <a:pt x="1541" y="857"/>
                      </a:lnTo>
                      <a:lnTo>
                        <a:pt x="1616" y="837"/>
                      </a:lnTo>
                      <a:lnTo>
                        <a:pt x="1693" y="822"/>
                      </a:lnTo>
                      <a:lnTo>
                        <a:pt x="1772" y="813"/>
                      </a:lnTo>
                      <a:lnTo>
                        <a:pt x="1852" y="810"/>
                      </a:lnTo>
                      <a:lnTo>
                        <a:pt x="1928" y="812"/>
                      </a:lnTo>
                      <a:lnTo>
                        <a:pt x="2002" y="820"/>
                      </a:lnTo>
                      <a:lnTo>
                        <a:pt x="2075" y="834"/>
                      </a:lnTo>
                      <a:lnTo>
                        <a:pt x="2145" y="851"/>
                      </a:lnTo>
                      <a:lnTo>
                        <a:pt x="2213" y="874"/>
                      </a:lnTo>
                      <a:lnTo>
                        <a:pt x="2279" y="901"/>
                      </a:lnTo>
                      <a:lnTo>
                        <a:pt x="2344" y="932"/>
                      </a:lnTo>
                      <a:lnTo>
                        <a:pt x="2405" y="968"/>
                      </a:lnTo>
                      <a:lnTo>
                        <a:pt x="2411" y="911"/>
                      </a:lnTo>
                      <a:lnTo>
                        <a:pt x="2417" y="854"/>
                      </a:lnTo>
                      <a:lnTo>
                        <a:pt x="2420" y="799"/>
                      </a:lnTo>
                      <a:lnTo>
                        <a:pt x="2402" y="742"/>
                      </a:lnTo>
                      <a:lnTo>
                        <a:pt x="2390" y="684"/>
                      </a:lnTo>
                      <a:lnTo>
                        <a:pt x="2384" y="626"/>
                      </a:lnTo>
                      <a:lnTo>
                        <a:pt x="2384" y="569"/>
                      </a:lnTo>
                      <a:lnTo>
                        <a:pt x="2388" y="511"/>
                      </a:lnTo>
                      <a:lnTo>
                        <a:pt x="2399" y="455"/>
                      </a:lnTo>
                      <a:lnTo>
                        <a:pt x="2416" y="399"/>
                      </a:lnTo>
                      <a:lnTo>
                        <a:pt x="2438" y="346"/>
                      </a:lnTo>
                      <a:lnTo>
                        <a:pt x="2464" y="294"/>
                      </a:lnTo>
                      <a:lnTo>
                        <a:pt x="2497" y="245"/>
                      </a:lnTo>
                      <a:lnTo>
                        <a:pt x="2534" y="198"/>
                      </a:lnTo>
                      <a:lnTo>
                        <a:pt x="2574" y="159"/>
                      </a:lnTo>
                      <a:lnTo>
                        <a:pt x="2617" y="123"/>
                      </a:lnTo>
                      <a:lnTo>
                        <a:pt x="2662" y="91"/>
                      </a:lnTo>
                      <a:lnTo>
                        <a:pt x="2710" y="64"/>
                      </a:lnTo>
                      <a:lnTo>
                        <a:pt x="2761" y="42"/>
                      </a:lnTo>
                      <a:lnTo>
                        <a:pt x="2814" y="23"/>
                      </a:lnTo>
                      <a:lnTo>
                        <a:pt x="2868" y="10"/>
                      </a:lnTo>
                      <a:lnTo>
                        <a:pt x="2923" y="2"/>
                      </a:lnTo>
                      <a:lnTo>
                        <a:pt x="298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93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"/>
                  </a:endParaRPr>
                </a:p>
              </p:txBody>
            </p:sp>
            <p:sp>
              <p:nvSpPr>
                <p:cNvPr id="49" name="Freeform 31"/>
                <p:cNvSpPr>
                  <a:spLocks noEditPoints="1"/>
                </p:cNvSpPr>
                <p:nvPr/>
              </p:nvSpPr>
              <p:spPr bwMode="auto">
                <a:xfrm>
                  <a:off x="6761" y="1182"/>
                  <a:ext cx="39" cy="39"/>
                </a:xfrm>
                <a:custGeom>
                  <a:avLst/>
                  <a:gdLst>
                    <a:gd name="T0" fmla="*/ 52 w 432"/>
                    <a:gd name="T1" fmla="*/ 241 h 428"/>
                    <a:gd name="T2" fmla="*/ 65 w 432"/>
                    <a:gd name="T3" fmla="*/ 299 h 428"/>
                    <a:gd name="T4" fmla="*/ 101 w 432"/>
                    <a:gd name="T5" fmla="*/ 346 h 428"/>
                    <a:gd name="T6" fmla="*/ 153 w 432"/>
                    <a:gd name="T7" fmla="*/ 378 h 428"/>
                    <a:gd name="T8" fmla="*/ 217 w 432"/>
                    <a:gd name="T9" fmla="*/ 389 h 428"/>
                    <a:gd name="T10" fmla="*/ 282 w 432"/>
                    <a:gd name="T11" fmla="*/ 377 h 428"/>
                    <a:gd name="T12" fmla="*/ 333 w 432"/>
                    <a:gd name="T13" fmla="*/ 345 h 428"/>
                    <a:gd name="T14" fmla="*/ 370 w 432"/>
                    <a:gd name="T15" fmla="*/ 297 h 428"/>
                    <a:gd name="T16" fmla="*/ 383 w 432"/>
                    <a:gd name="T17" fmla="*/ 238 h 428"/>
                    <a:gd name="T18" fmla="*/ 381 w 432"/>
                    <a:gd name="T19" fmla="*/ 225 h 428"/>
                    <a:gd name="T20" fmla="*/ 217 w 432"/>
                    <a:gd name="T21" fmla="*/ 0 h 428"/>
                    <a:gd name="T22" fmla="*/ 282 w 432"/>
                    <a:gd name="T23" fmla="*/ 6 h 428"/>
                    <a:gd name="T24" fmla="*/ 332 w 432"/>
                    <a:gd name="T25" fmla="*/ 26 h 428"/>
                    <a:gd name="T26" fmla="*/ 370 w 432"/>
                    <a:gd name="T27" fmla="*/ 53 h 428"/>
                    <a:gd name="T28" fmla="*/ 397 w 432"/>
                    <a:gd name="T29" fmla="*/ 87 h 428"/>
                    <a:gd name="T30" fmla="*/ 415 w 432"/>
                    <a:gd name="T31" fmla="*/ 121 h 428"/>
                    <a:gd name="T32" fmla="*/ 425 w 432"/>
                    <a:gd name="T33" fmla="*/ 151 h 428"/>
                    <a:gd name="T34" fmla="*/ 430 w 432"/>
                    <a:gd name="T35" fmla="*/ 174 h 428"/>
                    <a:gd name="T36" fmla="*/ 431 w 432"/>
                    <a:gd name="T37" fmla="*/ 212 h 428"/>
                    <a:gd name="T38" fmla="*/ 427 w 432"/>
                    <a:gd name="T39" fmla="*/ 236 h 428"/>
                    <a:gd name="T40" fmla="*/ 423 w 432"/>
                    <a:gd name="T41" fmla="*/ 244 h 428"/>
                    <a:gd name="T42" fmla="*/ 417 w 432"/>
                    <a:gd name="T43" fmla="*/ 276 h 428"/>
                    <a:gd name="T44" fmla="*/ 390 w 432"/>
                    <a:gd name="T45" fmla="*/ 336 h 428"/>
                    <a:gd name="T46" fmla="*/ 346 w 432"/>
                    <a:gd name="T47" fmla="*/ 384 h 428"/>
                    <a:gd name="T48" fmla="*/ 287 w 432"/>
                    <a:gd name="T49" fmla="*/ 416 h 428"/>
                    <a:gd name="T50" fmla="*/ 217 w 432"/>
                    <a:gd name="T51" fmla="*/ 428 h 428"/>
                    <a:gd name="T52" fmla="*/ 150 w 432"/>
                    <a:gd name="T53" fmla="*/ 417 h 428"/>
                    <a:gd name="T54" fmla="*/ 92 w 432"/>
                    <a:gd name="T55" fmla="*/ 388 h 428"/>
                    <a:gd name="T56" fmla="*/ 47 w 432"/>
                    <a:gd name="T57" fmla="*/ 344 h 428"/>
                    <a:gd name="T58" fmla="*/ 20 w 432"/>
                    <a:gd name="T59" fmla="*/ 287 h 428"/>
                    <a:gd name="T60" fmla="*/ 12 w 432"/>
                    <a:gd name="T61" fmla="*/ 248 h 428"/>
                    <a:gd name="T62" fmla="*/ 7 w 432"/>
                    <a:gd name="T63" fmla="*/ 222 h 428"/>
                    <a:gd name="T64" fmla="*/ 2 w 432"/>
                    <a:gd name="T65" fmla="*/ 190 h 428"/>
                    <a:gd name="T66" fmla="*/ 0 w 432"/>
                    <a:gd name="T67" fmla="*/ 154 h 428"/>
                    <a:gd name="T68" fmla="*/ 3 w 432"/>
                    <a:gd name="T69" fmla="*/ 120 h 428"/>
                    <a:gd name="T70" fmla="*/ 13 w 432"/>
                    <a:gd name="T71" fmla="*/ 92 h 428"/>
                    <a:gd name="T72" fmla="*/ 32 w 432"/>
                    <a:gd name="T73" fmla="*/ 76 h 428"/>
                    <a:gd name="T74" fmla="*/ 54 w 432"/>
                    <a:gd name="T75" fmla="*/ 69 h 428"/>
                    <a:gd name="T76" fmla="*/ 64 w 432"/>
                    <a:gd name="T77" fmla="*/ 59 h 428"/>
                    <a:gd name="T78" fmla="*/ 71 w 432"/>
                    <a:gd name="T79" fmla="*/ 46 h 428"/>
                    <a:gd name="T80" fmla="*/ 84 w 432"/>
                    <a:gd name="T81" fmla="*/ 31 h 428"/>
                    <a:gd name="T82" fmla="*/ 102 w 432"/>
                    <a:gd name="T83" fmla="*/ 18 h 428"/>
                    <a:gd name="T84" fmla="*/ 134 w 432"/>
                    <a:gd name="T85" fmla="*/ 7 h 428"/>
                    <a:gd name="T86" fmla="*/ 184 w 432"/>
                    <a:gd name="T87" fmla="*/ 0 h 4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32" h="428">
                      <a:moveTo>
                        <a:pt x="210" y="146"/>
                      </a:moveTo>
                      <a:lnTo>
                        <a:pt x="52" y="241"/>
                      </a:lnTo>
                      <a:lnTo>
                        <a:pt x="55" y="271"/>
                      </a:lnTo>
                      <a:lnTo>
                        <a:pt x="65" y="299"/>
                      </a:lnTo>
                      <a:lnTo>
                        <a:pt x="80" y="324"/>
                      </a:lnTo>
                      <a:lnTo>
                        <a:pt x="101" y="346"/>
                      </a:lnTo>
                      <a:lnTo>
                        <a:pt x="125" y="364"/>
                      </a:lnTo>
                      <a:lnTo>
                        <a:pt x="153" y="378"/>
                      </a:lnTo>
                      <a:lnTo>
                        <a:pt x="184" y="386"/>
                      </a:lnTo>
                      <a:lnTo>
                        <a:pt x="217" y="389"/>
                      </a:lnTo>
                      <a:lnTo>
                        <a:pt x="250" y="386"/>
                      </a:lnTo>
                      <a:lnTo>
                        <a:pt x="282" y="377"/>
                      </a:lnTo>
                      <a:lnTo>
                        <a:pt x="309" y="364"/>
                      </a:lnTo>
                      <a:lnTo>
                        <a:pt x="333" y="345"/>
                      </a:lnTo>
                      <a:lnTo>
                        <a:pt x="354" y="322"/>
                      </a:lnTo>
                      <a:lnTo>
                        <a:pt x="370" y="297"/>
                      </a:lnTo>
                      <a:lnTo>
                        <a:pt x="379" y="268"/>
                      </a:lnTo>
                      <a:lnTo>
                        <a:pt x="383" y="238"/>
                      </a:lnTo>
                      <a:lnTo>
                        <a:pt x="382" y="231"/>
                      </a:lnTo>
                      <a:lnTo>
                        <a:pt x="381" y="225"/>
                      </a:lnTo>
                      <a:lnTo>
                        <a:pt x="210" y="146"/>
                      </a:lnTo>
                      <a:close/>
                      <a:moveTo>
                        <a:pt x="217" y="0"/>
                      </a:moveTo>
                      <a:lnTo>
                        <a:pt x="251" y="2"/>
                      </a:lnTo>
                      <a:lnTo>
                        <a:pt x="282" y="6"/>
                      </a:lnTo>
                      <a:lnTo>
                        <a:pt x="309" y="15"/>
                      </a:lnTo>
                      <a:lnTo>
                        <a:pt x="332" y="26"/>
                      </a:lnTo>
                      <a:lnTo>
                        <a:pt x="352" y="39"/>
                      </a:lnTo>
                      <a:lnTo>
                        <a:pt x="370" y="53"/>
                      </a:lnTo>
                      <a:lnTo>
                        <a:pt x="385" y="69"/>
                      </a:lnTo>
                      <a:lnTo>
                        <a:pt x="397" y="87"/>
                      </a:lnTo>
                      <a:lnTo>
                        <a:pt x="407" y="104"/>
                      </a:lnTo>
                      <a:lnTo>
                        <a:pt x="415" y="121"/>
                      </a:lnTo>
                      <a:lnTo>
                        <a:pt x="420" y="137"/>
                      </a:lnTo>
                      <a:lnTo>
                        <a:pt x="425" y="151"/>
                      </a:lnTo>
                      <a:lnTo>
                        <a:pt x="428" y="164"/>
                      </a:lnTo>
                      <a:lnTo>
                        <a:pt x="430" y="174"/>
                      </a:lnTo>
                      <a:lnTo>
                        <a:pt x="432" y="194"/>
                      </a:lnTo>
                      <a:lnTo>
                        <a:pt x="431" y="212"/>
                      </a:lnTo>
                      <a:lnTo>
                        <a:pt x="429" y="225"/>
                      </a:lnTo>
                      <a:lnTo>
                        <a:pt x="427" y="236"/>
                      </a:lnTo>
                      <a:lnTo>
                        <a:pt x="425" y="242"/>
                      </a:lnTo>
                      <a:lnTo>
                        <a:pt x="423" y="244"/>
                      </a:lnTo>
                      <a:lnTo>
                        <a:pt x="420" y="243"/>
                      </a:lnTo>
                      <a:lnTo>
                        <a:pt x="417" y="276"/>
                      </a:lnTo>
                      <a:lnTo>
                        <a:pt x="406" y="308"/>
                      </a:lnTo>
                      <a:lnTo>
                        <a:pt x="390" y="336"/>
                      </a:lnTo>
                      <a:lnTo>
                        <a:pt x="371" y="362"/>
                      </a:lnTo>
                      <a:lnTo>
                        <a:pt x="346" y="384"/>
                      </a:lnTo>
                      <a:lnTo>
                        <a:pt x="318" y="403"/>
                      </a:lnTo>
                      <a:lnTo>
                        <a:pt x="287" y="416"/>
                      </a:lnTo>
                      <a:lnTo>
                        <a:pt x="253" y="425"/>
                      </a:lnTo>
                      <a:lnTo>
                        <a:pt x="217" y="428"/>
                      </a:lnTo>
                      <a:lnTo>
                        <a:pt x="181" y="425"/>
                      </a:lnTo>
                      <a:lnTo>
                        <a:pt x="150" y="417"/>
                      </a:lnTo>
                      <a:lnTo>
                        <a:pt x="119" y="404"/>
                      </a:lnTo>
                      <a:lnTo>
                        <a:pt x="92" y="388"/>
                      </a:lnTo>
                      <a:lnTo>
                        <a:pt x="68" y="367"/>
                      </a:lnTo>
                      <a:lnTo>
                        <a:pt x="47" y="344"/>
                      </a:lnTo>
                      <a:lnTo>
                        <a:pt x="32" y="316"/>
                      </a:lnTo>
                      <a:lnTo>
                        <a:pt x="20" y="287"/>
                      </a:lnTo>
                      <a:lnTo>
                        <a:pt x="14" y="256"/>
                      </a:lnTo>
                      <a:lnTo>
                        <a:pt x="12" y="248"/>
                      </a:lnTo>
                      <a:lnTo>
                        <a:pt x="10" y="237"/>
                      </a:lnTo>
                      <a:lnTo>
                        <a:pt x="7" y="222"/>
                      </a:lnTo>
                      <a:lnTo>
                        <a:pt x="4" y="206"/>
                      </a:lnTo>
                      <a:lnTo>
                        <a:pt x="2" y="190"/>
                      </a:lnTo>
                      <a:lnTo>
                        <a:pt x="1" y="172"/>
                      </a:lnTo>
                      <a:lnTo>
                        <a:pt x="0" y="154"/>
                      </a:lnTo>
                      <a:lnTo>
                        <a:pt x="1" y="136"/>
                      </a:lnTo>
                      <a:lnTo>
                        <a:pt x="3" y="120"/>
                      </a:lnTo>
                      <a:lnTo>
                        <a:pt x="7" y="104"/>
                      </a:lnTo>
                      <a:lnTo>
                        <a:pt x="13" y="92"/>
                      </a:lnTo>
                      <a:lnTo>
                        <a:pt x="22" y="82"/>
                      </a:lnTo>
                      <a:lnTo>
                        <a:pt x="32" y="76"/>
                      </a:lnTo>
                      <a:lnTo>
                        <a:pt x="46" y="73"/>
                      </a:lnTo>
                      <a:lnTo>
                        <a:pt x="54" y="69"/>
                      </a:lnTo>
                      <a:lnTo>
                        <a:pt x="59" y="65"/>
                      </a:lnTo>
                      <a:lnTo>
                        <a:pt x="64" y="59"/>
                      </a:lnTo>
                      <a:lnTo>
                        <a:pt x="68" y="54"/>
                      </a:lnTo>
                      <a:lnTo>
                        <a:pt x="71" y="46"/>
                      </a:lnTo>
                      <a:lnTo>
                        <a:pt x="77" y="39"/>
                      </a:lnTo>
                      <a:lnTo>
                        <a:pt x="84" y="31"/>
                      </a:lnTo>
                      <a:lnTo>
                        <a:pt x="91" y="25"/>
                      </a:lnTo>
                      <a:lnTo>
                        <a:pt x="102" y="18"/>
                      </a:lnTo>
                      <a:lnTo>
                        <a:pt x="117" y="11"/>
                      </a:lnTo>
                      <a:lnTo>
                        <a:pt x="134" y="7"/>
                      </a:lnTo>
                      <a:lnTo>
                        <a:pt x="156" y="3"/>
                      </a:lnTo>
                      <a:lnTo>
                        <a:pt x="184" y="0"/>
                      </a:lnTo>
                      <a:lnTo>
                        <a:pt x="21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93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"/>
                  </a:endParaRPr>
                </a:p>
              </p:txBody>
            </p:sp>
            <p:sp>
              <p:nvSpPr>
                <p:cNvPr id="50" name="Freeform 32"/>
                <p:cNvSpPr>
                  <a:spLocks/>
                </p:cNvSpPr>
                <p:nvPr/>
              </p:nvSpPr>
              <p:spPr bwMode="auto">
                <a:xfrm>
                  <a:off x="6762" y="1220"/>
                  <a:ext cx="40" cy="25"/>
                </a:xfrm>
                <a:custGeom>
                  <a:avLst/>
                  <a:gdLst>
                    <a:gd name="T0" fmla="*/ 31 w 438"/>
                    <a:gd name="T1" fmla="*/ 0 h 283"/>
                    <a:gd name="T2" fmla="*/ 141 w 438"/>
                    <a:gd name="T3" fmla="*/ 38 h 283"/>
                    <a:gd name="T4" fmla="*/ 221 w 438"/>
                    <a:gd name="T5" fmla="*/ 98 h 283"/>
                    <a:gd name="T6" fmla="*/ 301 w 438"/>
                    <a:gd name="T7" fmla="*/ 32 h 283"/>
                    <a:gd name="T8" fmla="*/ 398 w 438"/>
                    <a:gd name="T9" fmla="*/ 0 h 283"/>
                    <a:gd name="T10" fmla="*/ 398 w 438"/>
                    <a:gd name="T11" fmla="*/ 2 h 283"/>
                    <a:gd name="T12" fmla="*/ 401 w 438"/>
                    <a:gd name="T13" fmla="*/ 10 h 283"/>
                    <a:gd name="T14" fmla="*/ 404 w 438"/>
                    <a:gd name="T15" fmla="*/ 21 h 283"/>
                    <a:gd name="T16" fmla="*/ 407 w 438"/>
                    <a:gd name="T17" fmla="*/ 35 h 283"/>
                    <a:gd name="T18" fmla="*/ 412 w 438"/>
                    <a:gd name="T19" fmla="*/ 54 h 283"/>
                    <a:gd name="T20" fmla="*/ 416 w 438"/>
                    <a:gd name="T21" fmla="*/ 73 h 283"/>
                    <a:gd name="T22" fmla="*/ 422 w 438"/>
                    <a:gd name="T23" fmla="*/ 95 h 283"/>
                    <a:gd name="T24" fmla="*/ 426 w 438"/>
                    <a:gd name="T25" fmla="*/ 118 h 283"/>
                    <a:gd name="T26" fmla="*/ 429 w 438"/>
                    <a:gd name="T27" fmla="*/ 141 h 283"/>
                    <a:gd name="T28" fmla="*/ 434 w 438"/>
                    <a:gd name="T29" fmla="*/ 165 h 283"/>
                    <a:gd name="T30" fmla="*/ 436 w 438"/>
                    <a:gd name="T31" fmla="*/ 188 h 283"/>
                    <a:gd name="T32" fmla="*/ 438 w 438"/>
                    <a:gd name="T33" fmla="*/ 210 h 283"/>
                    <a:gd name="T34" fmla="*/ 438 w 438"/>
                    <a:gd name="T35" fmla="*/ 230 h 283"/>
                    <a:gd name="T36" fmla="*/ 437 w 438"/>
                    <a:gd name="T37" fmla="*/ 247 h 283"/>
                    <a:gd name="T38" fmla="*/ 435 w 438"/>
                    <a:gd name="T39" fmla="*/ 263 h 283"/>
                    <a:gd name="T40" fmla="*/ 429 w 438"/>
                    <a:gd name="T41" fmla="*/ 274 h 283"/>
                    <a:gd name="T42" fmla="*/ 423 w 438"/>
                    <a:gd name="T43" fmla="*/ 281 h 283"/>
                    <a:gd name="T44" fmla="*/ 414 w 438"/>
                    <a:gd name="T45" fmla="*/ 283 h 283"/>
                    <a:gd name="T46" fmla="*/ 27 w 438"/>
                    <a:gd name="T47" fmla="*/ 283 h 283"/>
                    <a:gd name="T48" fmla="*/ 18 w 438"/>
                    <a:gd name="T49" fmla="*/ 281 h 283"/>
                    <a:gd name="T50" fmla="*/ 10 w 438"/>
                    <a:gd name="T51" fmla="*/ 272 h 283"/>
                    <a:gd name="T52" fmla="*/ 5 w 438"/>
                    <a:gd name="T53" fmla="*/ 260 h 283"/>
                    <a:gd name="T54" fmla="*/ 1 w 438"/>
                    <a:gd name="T55" fmla="*/ 244 h 283"/>
                    <a:gd name="T56" fmla="*/ 0 w 438"/>
                    <a:gd name="T57" fmla="*/ 224 h 283"/>
                    <a:gd name="T58" fmla="*/ 0 w 438"/>
                    <a:gd name="T59" fmla="*/ 202 h 283"/>
                    <a:gd name="T60" fmla="*/ 1 w 438"/>
                    <a:gd name="T61" fmla="*/ 178 h 283"/>
                    <a:gd name="T62" fmla="*/ 5 w 438"/>
                    <a:gd name="T63" fmla="*/ 154 h 283"/>
                    <a:gd name="T64" fmla="*/ 7 w 438"/>
                    <a:gd name="T65" fmla="*/ 129 h 283"/>
                    <a:gd name="T66" fmla="*/ 11 w 438"/>
                    <a:gd name="T67" fmla="*/ 104 h 283"/>
                    <a:gd name="T68" fmla="*/ 15 w 438"/>
                    <a:gd name="T69" fmla="*/ 81 h 283"/>
                    <a:gd name="T70" fmla="*/ 19 w 438"/>
                    <a:gd name="T71" fmla="*/ 59 h 283"/>
                    <a:gd name="T72" fmla="*/ 22 w 438"/>
                    <a:gd name="T73" fmla="*/ 40 h 283"/>
                    <a:gd name="T74" fmla="*/ 26 w 438"/>
                    <a:gd name="T75" fmla="*/ 23 h 283"/>
                    <a:gd name="T76" fmla="*/ 29 w 438"/>
                    <a:gd name="T77" fmla="*/ 11 h 283"/>
                    <a:gd name="T78" fmla="*/ 31 w 438"/>
                    <a:gd name="T79" fmla="*/ 2 h 283"/>
                    <a:gd name="T80" fmla="*/ 31 w 438"/>
                    <a:gd name="T81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38" h="283">
                      <a:moveTo>
                        <a:pt x="31" y="0"/>
                      </a:moveTo>
                      <a:lnTo>
                        <a:pt x="141" y="38"/>
                      </a:lnTo>
                      <a:lnTo>
                        <a:pt x="221" y="98"/>
                      </a:lnTo>
                      <a:lnTo>
                        <a:pt x="301" y="32"/>
                      </a:lnTo>
                      <a:lnTo>
                        <a:pt x="398" y="0"/>
                      </a:lnTo>
                      <a:lnTo>
                        <a:pt x="398" y="2"/>
                      </a:lnTo>
                      <a:lnTo>
                        <a:pt x="401" y="10"/>
                      </a:lnTo>
                      <a:lnTo>
                        <a:pt x="404" y="21"/>
                      </a:lnTo>
                      <a:lnTo>
                        <a:pt x="407" y="35"/>
                      </a:lnTo>
                      <a:lnTo>
                        <a:pt x="412" y="54"/>
                      </a:lnTo>
                      <a:lnTo>
                        <a:pt x="416" y="73"/>
                      </a:lnTo>
                      <a:lnTo>
                        <a:pt x="422" y="95"/>
                      </a:lnTo>
                      <a:lnTo>
                        <a:pt x="426" y="118"/>
                      </a:lnTo>
                      <a:lnTo>
                        <a:pt x="429" y="141"/>
                      </a:lnTo>
                      <a:lnTo>
                        <a:pt x="434" y="165"/>
                      </a:lnTo>
                      <a:lnTo>
                        <a:pt x="436" y="188"/>
                      </a:lnTo>
                      <a:lnTo>
                        <a:pt x="438" y="210"/>
                      </a:lnTo>
                      <a:lnTo>
                        <a:pt x="438" y="230"/>
                      </a:lnTo>
                      <a:lnTo>
                        <a:pt x="437" y="247"/>
                      </a:lnTo>
                      <a:lnTo>
                        <a:pt x="435" y="263"/>
                      </a:lnTo>
                      <a:lnTo>
                        <a:pt x="429" y="274"/>
                      </a:lnTo>
                      <a:lnTo>
                        <a:pt x="423" y="281"/>
                      </a:lnTo>
                      <a:lnTo>
                        <a:pt x="414" y="283"/>
                      </a:lnTo>
                      <a:lnTo>
                        <a:pt x="27" y="283"/>
                      </a:lnTo>
                      <a:lnTo>
                        <a:pt x="18" y="281"/>
                      </a:lnTo>
                      <a:lnTo>
                        <a:pt x="10" y="272"/>
                      </a:lnTo>
                      <a:lnTo>
                        <a:pt x="5" y="260"/>
                      </a:lnTo>
                      <a:lnTo>
                        <a:pt x="1" y="244"/>
                      </a:lnTo>
                      <a:lnTo>
                        <a:pt x="0" y="224"/>
                      </a:lnTo>
                      <a:lnTo>
                        <a:pt x="0" y="202"/>
                      </a:lnTo>
                      <a:lnTo>
                        <a:pt x="1" y="178"/>
                      </a:lnTo>
                      <a:lnTo>
                        <a:pt x="5" y="154"/>
                      </a:lnTo>
                      <a:lnTo>
                        <a:pt x="7" y="129"/>
                      </a:lnTo>
                      <a:lnTo>
                        <a:pt x="11" y="104"/>
                      </a:lnTo>
                      <a:lnTo>
                        <a:pt x="15" y="81"/>
                      </a:lnTo>
                      <a:lnTo>
                        <a:pt x="19" y="59"/>
                      </a:lnTo>
                      <a:lnTo>
                        <a:pt x="22" y="40"/>
                      </a:lnTo>
                      <a:lnTo>
                        <a:pt x="26" y="23"/>
                      </a:lnTo>
                      <a:lnTo>
                        <a:pt x="29" y="11"/>
                      </a:lnTo>
                      <a:lnTo>
                        <a:pt x="31" y="2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93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"/>
                  </a:endParaRPr>
                </a:p>
              </p:txBody>
            </p:sp>
            <p:sp>
              <p:nvSpPr>
                <p:cNvPr id="51" name="Freeform 33"/>
                <p:cNvSpPr>
                  <a:spLocks noEditPoints="1"/>
                </p:cNvSpPr>
                <p:nvPr/>
              </p:nvSpPr>
              <p:spPr bwMode="auto">
                <a:xfrm>
                  <a:off x="6976" y="1020"/>
                  <a:ext cx="39" cy="39"/>
                </a:xfrm>
                <a:custGeom>
                  <a:avLst/>
                  <a:gdLst>
                    <a:gd name="T0" fmla="*/ 50 w 431"/>
                    <a:gd name="T1" fmla="*/ 241 h 427"/>
                    <a:gd name="T2" fmla="*/ 64 w 431"/>
                    <a:gd name="T3" fmla="*/ 298 h 427"/>
                    <a:gd name="T4" fmla="*/ 100 w 431"/>
                    <a:gd name="T5" fmla="*/ 345 h 427"/>
                    <a:gd name="T6" fmla="*/ 152 w 431"/>
                    <a:gd name="T7" fmla="*/ 376 h 427"/>
                    <a:gd name="T8" fmla="*/ 215 w 431"/>
                    <a:gd name="T9" fmla="*/ 387 h 427"/>
                    <a:gd name="T10" fmla="*/ 280 w 431"/>
                    <a:gd name="T11" fmla="*/ 376 h 427"/>
                    <a:gd name="T12" fmla="*/ 333 w 431"/>
                    <a:gd name="T13" fmla="*/ 344 h 427"/>
                    <a:gd name="T14" fmla="*/ 368 w 431"/>
                    <a:gd name="T15" fmla="*/ 295 h 427"/>
                    <a:gd name="T16" fmla="*/ 382 w 431"/>
                    <a:gd name="T17" fmla="*/ 236 h 427"/>
                    <a:gd name="T18" fmla="*/ 379 w 431"/>
                    <a:gd name="T19" fmla="*/ 223 h 427"/>
                    <a:gd name="T20" fmla="*/ 215 w 431"/>
                    <a:gd name="T21" fmla="*/ 0 h 427"/>
                    <a:gd name="T22" fmla="*/ 280 w 431"/>
                    <a:gd name="T23" fmla="*/ 5 h 427"/>
                    <a:gd name="T24" fmla="*/ 331 w 431"/>
                    <a:gd name="T25" fmla="*/ 24 h 427"/>
                    <a:gd name="T26" fmla="*/ 368 w 431"/>
                    <a:gd name="T27" fmla="*/ 53 h 427"/>
                    <a:gd name="T28" fmla="*/ 396 w 431"/>
                    <a:gd name="T29" fmla="*/ 85 h 427"/>
                    <a:gd name="T30" fmla="*/ 413 w 431"/>
                    <a:gd name="T31" fmla="*/ 120 h 427"/>
                    <a:gd name="T32" fmla="*/ 423 w 431"/>
                    <a:gd name="T33" fmla="*/ 151 h 427"/>
                    <a:gd name="T34" fmla="*/ 429 w 431"/>
                    <a:gd name="T35" fmla="*/ 174 h 427"/>
                    <a:gd name="T36" fmla="*/ 430 w 431"/>
                    <a:gd name="T37" fmla="*/ 210 h 427"/>
                    <a:gd name="T38" fmla="*/ 426 w 431"/>
                    <a:gd name="T39" fmla="*/ 234 h 427"/>
                    <a:gd name="T40" fmla="*/ 422 w 431"/>
                    <a:gd name="T41" fmla="*/ 243 h 427"/>
                    <a:gd name="T42" fmla="*/ 416 w 431"/>
                    <a:gd name="T43" fmla="*/ 275 h 427"/>
                    <a:gd name="T44" fmla="*/ 389 w 431"/>
                    <a:gd name="T45" fmla="*/ 335 h 427"/>
                    <a:gd name="T46" fmla="*/ 345 w 431"/>
                    <a:gd name="T47" fmla="*/ 383 h 427"/>
                    <a:gd name="T48" fmla="*/ 286 w 431"/>
                    <a:gd name="T49" fmla="*/ 415 h 427"/>
                    <a:gd name="T50" fmla="*/ 215 w 431"/>
                    <a:gd name="T51" fmla="*/ 427 h 427"/>
                    <a:gd name="T52" fmla="*/ 148 w 431"/>
                    <a:gd name="T53" fmla="*/ 416 h 427"/>
                    <a:gd name="T54" fmla="*/ 91 w 431"/>
                    <a:gd name="T55" fmla="*/ 386 h 427"/>
                    <a:gd name="T56" fmla="*/ 46 w 431"/>
                    <a:gd name="T57" fmla="*/ 342 h 427"/>
                    <a:gd name="T58" fmla="*/ 20 w 431"/>
                    <a:gd name="T59" fmla="*/ 287 h 427"/>
                    <a:gd name="T60" fmla="*/ 11 w 431"/>
                    <a:gd name="T61" fmla="*/ 246 h 427"/>
                    <a:gd name="T62" fmla="*/ 6 w 431"/>
                    <a:gd name="T63" fmla="*/ 221 h 427"/>
                    <a:gd name="T64" fmla="*/ 1 w 431"/>
                    <a:gd name="T65" fmla="*/ 188 h 427"/>
                    <a:gd name="T66" fmla="*/ 0 w 431"/>
                    <a:gd name="T67" fmla="*/ 152 h 427"/>
                    <a:gd name="T68" fmla="*/ 2 w 431"/>
                    <a:gd name="T69" fmla="*/ 118 h 427"/>
                    <a:gd name="T70" fmla="*/ 12 w 431"/>
                    <a:gd name="T71" fmla="*/ 91 h 427"/>
                    <a:gd name="T72" fmla="*/ 32 w 431"/>
                    <a:gd name="T73" fmla="*/ 75 h 427"/>
                    <a:gd name="T74" fmla="*/ 53 w 431"/>
                    <a:gd name="T75" fmla="*/ 69 h 427"/>
                    <a:gd name="T76" fmla="*/ 63 w 431"/>
                    <a:gd name="T77" fmla="*/ 58 h 427"/>
                    <a:gd name="T78" fmla="*/ 70 w 431"/>
                    <a:gd name="T79" fmla="*/ 45 h 427"/>
                    <a:gd name="T80" fmla="*/ 82 w 431"/>
                    <a:gd name="T81" fmla="*/ 31 h 427"/>
                    <a:gd name="T82" fmla="*/ 101 w 431"/>
                    <a:gd name="T83" fmla="*/ 17 h 427"/>
                    <a:gd name="T84" fmla="*/ 133 w 431"/>
                    <a:gd name="T85" fmla="*/ 6 h 427"/>
                    <a:gd name="T86" fmla="*/ 182 w 431"/>
                    <a:gd name="T87" fmla="*/ 0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31" h="427">
                      <a:moveTo>
                        <a:pt x="209" y="145"/>
                      </a:moveTo>
                      <a:lnTo>
                        <a:pt x="50" y="241"/>
                      </a:lnTo>
                      <a:lnTo>
                        <a:pt x="54" y="270"/>
                      </a:lnTo>
                      <a:lnTo>
                        <a:pt x="64" y="298"/>
                      </a:lnTo>
                      <a:lnTo>
                        <a:pt x="80" y="323"/>
                      </a:lnTo>
                      <a:lnTo>
                        <a:pt x="100" y="345"/>
                      </a:lnTo>
                      <a:lnTo>
                        <a:pt x="124" y="362"/>
                      </a:lnTo>
                      <a:lnTo>
                        <a:pt x="152" y="376"/>
                      </a:lnTo>
                      <a:lnTo>
                        <a:pt x="182" y="385"/>
                      </a:lnTo>
                      <a:lnTo>
                        <a:pt x="215" y="387"/>
                      </a:lnTo>
                      <a:lnTo>
                        <a:pt x="248" y="385"/>
                      </a:lnTo>
                      <a:lnTo>
                        <a:pt x="280" y="376"/>
                      </a:lnTo>
                      <a:lnTo>
                        <a:pt x="308" y="362"/>
                      </a:lnTo>
                      <a:lnTo>
                        <a:pt x="333" y="344"/>
                      </a:lnTo>
                      <a:lnTo>
                        <a:pt x="353" y="321"/>
                      </a:lnTo>
                      <a:lnTo>
                        <a:pt x="368" y="295"/>
                      </a:lnTo>
                      <a:lnTo>
                        <a:pt x="378" y="267"/>
                      </a:lnTo>
                      <a:lnTo>
                        <a:pt x="382" y="236"/>
                      </a:lnTo>
                      <a:lnTo>
                        <a:pt x="380" y="230"/>
                      </a:lnTo>
                      <a:lnTo>
                        <a:pt x="379" y="223"/>
                      </a:lnTo>
                      <a:lnTo>
                        <a:pt x="209" y="145"/>
                      </a:lnTo>
                      <a:close/>
                      <a:moveTo>
                        <a:pt x="215" y="0"/>
                      </a:moveTo>
                      <a:lnTo>
                        <a:pt x="251" y="0"/>
                      </a:lnTo>
                      <a:lnTo>
                        <a:pt x="280" y="5"/>
                      </a:lnTo>
                      <a:lnTo>
                        <a:pt x="308" y="13"/>
                      </a:lnTo>
                      <a:lnTo>
                        <a:pt x="331" y="24"/>
                      </a:lnTo>
                      <a:lnTo>
                        <a:pt x="352" y="37"/>
                      </a:lnTo>
                      <a:lnTo>
                        <a:pt x="368" y="53"/>
                      </a:lnTo>
                      <a:lnTo>
                        <a:pt x="384" y="69"/>
                      </a:lnTo>
                      <a:lnTo>
                        <a:pt x="396" y="85"/>
                      </a:lnTo>
                      <a:lnTo>
                        <a:pt x="406" y="103"/>
                      </a:lnTo>
                      <a:lnTo>
                        <a:pt x="413" y="120"/>
                      </a:lnTo>
                      <a:lnTo>
                        <a:pt x="419" y="136"/>
                      </a:lnTo>
                      <a:lnTo>
                        <a:pt x="423" y="151"/>
                      </a:lnTo>
                      <a:lnTo>
                        <a:pt x="427" y="163"/>
                      </a:lnTo>
                      <a:lnTo>
                        <a:pt x="429" y="174"/>
                      </a:lnTo>
                      <a:lnTo>
                        <a:pt x="431" y="193"/>
                      </a:lnTo>
                      <a:lnTo>
                        <a:pt x="430" y="210"/>
                      </a:lnTo>
                      <a:lnTo>
                        <a:pt x="428" y="223"/>
                      </a:lnTo>
                      <a:lnTo>
                        <a:pt x="426" y="234"/>
                      </a:lnTo>
                      <a:lnTo>
                        <a:pt x="423" y="241"/>
                      </a:lnTo>
                      <a:lnTo>
                        <a:pt x="422" y="243"/>
                      </a:lnTo>
                      <a:lnTo>
                        <a:pt x="420" y="242"/>
                      </a:lnTo>
                      <a:lnTo>
                        <a:pt x="416" y="275"/>
                      </a:lnTo>
                      <a:lnTo>
                        <a:pt x="406" y="306"/>
                      </a:lnTo>
                      <a:lnTo>
                        <a:pt x="389" y="335"/>
                      </a:lnTo>
                      <a:lnTo>
                        <a:pt x="369" y="361"/>
                      </a:lnTo>
                      <a:lnTo>
                        <a:pt x="345" y="383"/>
                      </a:lnTo>
                      <a:lnTo>
                        <a:pt x="317" y="401"/>
                      </a:lnTo>
                      <a:lnTo>
                        <a:pt x="286" y="415"/>
                      </a:lnTo>
                      <a:lnTo>
                        <a:pt x="252" y="423"/>
                      </a:lnTo>
                      <a:lnTo>
                        <a:pt x="215" y="427"/>
                      </a:lnTo>
                      <a:lnTo>
                        <a:pt x="181" y="423"/>
                      </a:lnTo>
                      <a:lnTo>
                        <a:pt x="148" y="416"/>
                      </a:lnTo>
                      <a:lnTo>
                        <a:pt x="119" y="404"/>
                      </a:lnTo>
                      <a:lnTo>
                        <a:pt x="91" y="386"/>
                      </a:lnTo>
                      <a:lnTo>
                        <a:pt x="67" y="365"/>
                      </a:lnTo>
                      <a:lnTo>
                        <a:pt x="46" y="342"/>
                      </a:lnTo>
                      <a:lnTo>
                        <a:pt x="31" y="315"/>
                      </a:lnTo>
                      <a:lnTo>
                        <a:pt x="20" y="287"/>
                      </a:lnTo>
                      <a:lnTo>
                        <a:pt x="13" y="255"/>
                      </a:lnTo>
                      <a:lnTo>
                        <a:pt x="11" y="246"/>
                      </a:lnTo>
                      <a:lnTo>
                        <a:pt x="9" y="235"/>
                      </a:lnTo>
                      <a:lnTo>
                        <a:pt x="6" y="221"/>
                      </a:lnTo>
                      <a:lnTo>
                        <a:pt x="3" y="205"/>
                      </a:lnTo>
                      <a:lnTo>
                        <a:pt x="1" y="188"/>
                      </a:lnTo>
                      <a:lnTo>
                        <a:pt x="0" y="171"/>
                      </a:lnTo>
                      <a:lnTo>
                        <a:pt x="0" y="152"/>
                      </a:lnTo>
                      <a:lnTo>
                        <a:pt x="0" y="135"/>
                      </a:lnTo>
                      <a:lnTo>
                        <a:pt x="2" y="118"/>
                      </a:lnTo>
                      <a:lnTo>
                        <a:pt x="6" y="104"/>
                      </a:lnTo>
                      <a:lnTo>
                        <a:pt x="12" y="91"/>
                      </a:lnTo>
                      <a:lnTo>
                        <a:pt x="21" y="81"/>
                      </a:lnTo>
                      <a:lnTo>
                        <a:pt x="32" y="75"/>
                      </a:lnTo>
                      <a:lnTo>
                        <a:pt x="45" y="71"/>
                      </a:lnTo>
                      <a:lnTo>
                        <a:pt x="53" y="69"/>
                      </a:lnTo>
                      <a:lnTo>
                        <a:pt x="58" y="65"/>
                      </a:lnTo>
                      <a:lnTo>
                        <a:pt x="63" y="58"/>
                      </a:lnTo>
                      <a:lnTo>
                        <a:pt x="67" y="53"/>
                      </a:lnTo>
                      <a:lnTo>
                        <a:pt x="70" y="45"/>
                      </a:lnTo>
                      <a:lnTo>
                        <a:pt x="76" y="37"/>
                      </a:lnTo>
                      <a:lnTo>
                        <a:pt x="82" y="31"/>
                      </a:lnTo>
                      <a:lnTo>
                        <a:pt x="90" y="23"/>
                      </a:lnTo>
                      <a:lnTo>
                        <a:pt x="101" y="17"/>
                      </a:lnTo>
                      <a:lnTo>
                        <a:pt x="115" y="10"/>
                      </a:lnTo>
                      <a:lnTo>
                        <a:pt x="133" y="6"/>
                      </a:lnTo>
                      <a:lnTo>
                        <a:pt x="156" y="2"/>
                      </a:lnTo>
                      <a:lnTo>
                        <a:pt x="182" y="0"/>
                      </a:lnTo>
                      <a:lnTo>
                        <a:pt x="21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93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"/>
                  </a:endParaRPr>
                </a:p>
              </p:txBody>
            </p:sp>
            <p:sp>
              <p:nvSpPr>
                <p:cNvPr id="52" name="Freeform 34"/>
                <p:cNvSpPr>
                  <a:spLocks/>
                </p:cNvSpPr>
                <p:nvPr/>
              </p:nvSpPr>
              <p:spPr bwMode="auto">
                <a:xfrm>
                  <a:off x="6977" y="1058"/>
                  <a:ext cx="40" cy="26"/>
                </a:xfrm>
                <a:custGeom>
                  <a:avLst/>
                  <a:gdLst>
                    <a:gd name="T0" fmla="*/ 32 w 438"/>
                    <a:gd name="T1" fmla="*/ 0 h 283"/>
                    <a:gd name="T2" fmla="*/ 141 w 438"/>
                    <a:gd name="T3" fmla="*/ 38 h 283"/>
                    <a:gd name="T4" fmla="*/ 221 w 438"/>
                    <a:gd name="T5" fmla="*/ 97 h 283"/>
                    <a:gd name="T6" fmla="*/ 300 w 438"/>
                    <a:gd name="T7" fmla="*/ 32 h 283"/>
                    <a:gd name="T8" fmla="*/ 398 w 438"/>
                    <a:gd name="T9" fmla="*/ 0 h 283"/>
                    <a:gd name="T10" fmla="*/ 398 w 438"/>
                    <a:gd name="T11" fmla="*/ 2 h 283"/>
                    <a:gd name="T12" fmla="*/ 400 w 438"/>
                    <a:gd name="T13" fmla="*/ 10 h 283"/>
                    <a:gd name="T14" fmla="*/ 404 w 438"/>
                    <a:gd name="T15" fmla="*/ 21 h 283"/>
                    <a:gd name="T16" fmla="*/ 407 w 438"/>
                    <a:gd name="T17" fmla="*/ 36 h 283"/>
                    <a:gd name="T18" fmla="*/ 411 w 438"/>
                    <a:gd name="T19" fmla="*/ 53 h 283"/>
                    <a:gd name="T20" fmla="*/ 416 w 438"/>
                    <a:gd name="T21" fmla="*/ 73 h 283"/>
                    <a:gd name="T22" fmla="*/ 421 w 438"/>
                    <a:gd name="T23" fmla="*/ 95 h 283"/>
                    <a:gd name="T24" fmla="*/ 426 w 438"/>
                    <a:gd name="T25" fmla="*/ 118 h 283"/>
                    <a:gd name="T26" fmla="*/ 430 w 438"/>
                    <a:gd name="T27" fmla="*/ 142 h 283"/>
                    <a:gd name="T28" fmla="*/ 433 w 438"/>
                    <a:gd name="T29" fmla="*/ 165 h 283"/>
                    <a:gd name="T30" fmla="*/ 436 w 438"/>
                    <a:gd name="T31" fmla="*/ 188 h 283"/>
                    <a:gd name="T32" fmla="*/ 438 w 438"/>
                    <a:gd name="T33" fmla="*/ 210 h 283"/>
                    <a:gd name="T34" fmla="*/ 438 w 438"/>
                    <a:gd name="T35" fmla="*/ 229 h 283"/>
                    <a:gd name="T36" fmla="*/ 437 w 438"/>
                    <a:gd name="T37" fmla="*/ 247 h 283"/>
                    <a:gd name="T38" fmla="*/ 435 w 438"/>
                    <a:gd name="T39" fmla="*/ 262 h 283"/>
                    <a:gd name="T40" fmla="*/ 430 w 438"/>
                    <a:gd name="T41" fmla="*/ 273 h 283"/>
                    <a:gd name="T42" fmla="*/ 422 w 438"/>
                    <a:gd name="T43" fmla="*/ 281 h 283"/>
                    <a:gd name="T44" fmla="*/ 414 w 438"/>
                    <a:gd name="T45" fmla="*/ 283 h 283"/>
                    <a:gd name="T46" fmla="*/ 26 w 438"/>
                    <a:gd name="T47" fmla="*/ 283 h 283"/>
                    <a:gd name="T48" fmla="*/ 17 w 438"/>
                    <a:gd name="T49" fmla="*/ 281 h 283"/>
                    <a:gd name="T50" fmla="*/ 10 w 438"/>
                    <a:gd name="T51" fmla="*/ 272 h 283"/>
                    <a:gd name="T52" fmla="*/ 4 w 438"/>
                    <a:gd name="T53" fmla="*/ 260 h 283"/>
                    <a:gd name="T54" fmla="*/ 1 w 438"/>
                    <a:gd name="T55" fmla="*/ 244 h 283"/>
                    <a:gd name="T56" fmla="*/ 0 w 438"/>
                    <a:gd name="T57" fmla="*/ 224 h 283"/>
                    <a:gd name="T58" fmla="*/ 0 w 438"/>
                    <a:gd name="T59" fmla="*/ 202 h 283"/>
                    <a:gd name="T60" fmla="*/ 1 w 438"/>
                    <a:gd name="T61" fmla="*/ 178 h 283"/>
                    <a:gd name="T62" fmla="*/ 4 w 438"/>
                    <a:gd name="T63" fmla="*/ 154 h 283"/>
                    <a:gd name="T64" fmla="*/ 8 w 438"/>
                    <a:gd name="T65" fmla="*/ 129 h 283"/>
                    <a:gd name="T66" fmla="*/ 11 w 438"/>
                    <a:gd name="T67" fmla="*/ 105 h 283"/>
                    <a:gd name="T68" fmla="*/ 14 w 438"/>
                    <a:gd name="T69" fmla="*/ 81 h 283"/>
                    <a:gd name="T70" fmla="*/ 19 w 438"/>
                    <a:gd name="T71" fmla="*/ 59 h 283"/>
                    <a:gd name="T72" fmla="*/ 23 w 438"/>
                    <a:gd name="T73" fmla="*/ 39 h 283"/>
                    <a:gd name="T74" fmla="*/ 26 w 438"/>
                    <a:gd name="T75" fmla="*/ 23 h 283"/>
                    <a:gd name="T76" fmla="*/ 29 w 438"/>
                    <a:gd name="T77" fmla="*/ 11 h 283"/>
                    <a:gd name="T78" fmla="*/ 31 w 438"/>
                    <a:gd name="T79" fmla="*/ 2 h 283"/>
                    <a:gd name="T80" fmla="*/ 32 w 438"/>
                    <a:gd name="T81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38" h="283">
                      <a:moveTo>
                        <a:pt x="32" y="0"/>
                      </a:moveTo>
                      <a:lnTo>
                        <a:pt x="141" y="38"/>
                      </a:lnTo>
                      <a:lnTo>
                        <a:pt x="221" y="97"/>
                      </a:lnTo>
                      <a:lnTo>
                        <a:pt x="300" y="32"/>
                      </a:lnTo>
                      <a:lnTo>
                        <a:pt x="398" y="0"/>
                      </a:lnTo>
                      <a:lnTo>
                        <a:pt x="398" y="2"/>
                      </a:lnTo>
                      <a:lnTo>
                        <a:pt x="400" y="10"/>
                      </a:lnTo>
                      <a:lnTo>
                        <a:pt x="404" y="21"/>
                      </a:lnTo>
                      <a:lnTo>
                        <a:pt x="407" y="36"/>
                      </a:lnTo>
                      <a:lnTo>
                        <a:pt x="411" y="53"/>
                      </a:lnTo>
                      <a:lnTo>
                        <a:pt x="416" y="73"/>
                      </a:lnTo>
                      <a:lnTo>
                        <a:pt x="421" y="95"/>
                      </a:lnTo>
                      <a:lnTo>
                        <a:pt x="426" y="118"/>
                      </a:lnTo>
                      <a:lnTo>
                        <a:pt x="430" y="142"/>
                      </a:lnTo>
                      <a:lnTo>
                        <a:pt x="433" y="165"/>
                      </a:lnTo>
                      <a:lnTo>
                        <a:pt x="436" y="188"/>
                      </a:lnTo>
                      <a:lnTo>
                        <a:pt x="438" y="210"/>
                      </a:lnTo>
                      <a:lnTo>
                        <a:pt x="438" y="229"/>
                      </a:lnTo>
                      <a:lnTo>
                        <a:pt x="437" y="247"/>
                      </a:lnTo>
                      <a:lnTo>
                        <a:pt x="435" y="262"/>
                      </a:lnTo>
                      <a:lnTo>
                        <a:pt x="430" y="273"/>
                      </a:lnTo>
                      <a:lnTo>
                        <a:pt x="422" y="281"/>
                      </a:lnTo>
                      <a:lnTo>
                        <a:pt x="414" y="283"/>
                      </a:lnTo>
                      <a:lnTo>
                        <a:pt x="26" y="283"/>
                      </a:lnTo>
                      <a:lnTo>
                        <a:pt x="17" y="281"/>
                      </a:lnTo>
                      <a:lnTo>
                        <a:pt x="10" y="272"/>
                      </a:lnTo>
                      <a:lnTo>
                        <a:pt x="4" y="260"/>
                      </a:lnTo>
                      <a:lnTo>
                        <a:pt x="1" y="244"/>
                      </a:lnTo>
                      <a:lnTo>
                        <a:pt x="0" y="224"/>
                      </a:lnTo>
                      <a:lnTo>
                        <a:pt x="0" y="202"/>
                      </a:lnTo>
                      <a:lnTo>
                        <a:pt x="1" y="178"/>
                      </a:lnTo>
                      <a:lnTo>
                        <a:pt x="4" y="154"/>
                      </a:lnTo>
                      <a:lnTo>
                        <a:pt x="8" y="129"/>
                      </a:lnTo>
                      <a:lnTo>
                        <a:pt x="11" y="105"/>
                      </a:lnTo>
                      <a:lnTo>
                        <a:pt x="14" y="81"/>
                      </a:lnTo>
                      <a:lnTo>
                        <a:pt x="19" y="59"/>
                      </a:lnTo>
                      <a:lnTo>
                        <a:pt x="23" y="39"/>
                      </a:lnTo>
                      <a:lnTo>
                        <a:pt x="26" y="23"/>
                      </a:lnTo>
                      <a:lnTo>
                        <a:pt x="29" y="11"/>
                      </a:lnTo>
                      <a:lnTo>
                        <a:pt x="31" y="2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936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"/>
                  </a:endParaRPr>
                </a:p>
              </p:txBody>
            </p:sp>
          </p:grpSp>
        </p:grpSp>
      </p:grpSp>
      <p:grpSp>
        <p:nvGrpSpPr>
          <p:cNvPr id="39" name="Group 38"/>
          <p:cNvGrpSpPr/>
          <p:nvPr/>
        </p:nvGrpSpPr>
        <p:grpSpPr>
          <a:xfrm>
            <a:off x="5143229" y="3789145"/>
            <a:ext cx="5693227" cy="775643"/>
            <a:chOff x="5148943" y="4246932"/>
            <a:chExt cx="5693227" cy="775643"/>
          </a:xfrm>
        </p:grpSpPr>
        <p:sp>
          <p:nvSpPr>
            <p:cNvPr id="41" name="Rectangle 40"/>
            <p:cNvSpPr/>
            <p:nvPr/>
          </p:nvSpPr>
          <p:spPr>
            <a:xfrm>
              <a:off x="5148943" y="4246932"/>
              <a:ext cx="5693227" cy="77564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00423" marR="0" lvl="0" indent="0" algn="l" defTabSz="9093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</a:rPr>
                <a:t>What if a call starts to go too long?  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5356859" y="4360434"/>
              <a:ext cx="548640" cy="548640"/>
              <a:chOff x="5356859" y="4360434"/>
              <a:chExt cx="548640" cy="548640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5356859" y="4360434"/>
                <a:ext cx="548640" cy="54864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936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20"/>
              <p:cNvSpPr>
                <a:spLocks noEditPoints="1"/>
              </p:cNvSpPr>
              <p:nvPr/>
            </p:nvSpPr>
            <p:spPr bwMode="auto">
              <a:xfrm>
                <a:off x="5448299" y="4451874"/>
                <a:ext cx="365760" cy="365760"/>
              </a:xfrm>
              <a:custGeom>
                <a:avLst/>
                <a:gdLst>
                  <a:gd name="T0" fmla="*/ 2028 w 3419"/>
                  <a:gd name="T1" fmla="*/ 2860 h 3189"/>
                  <a:gd name="T2" fmla="*/ 1863 w 3419"/>
                  <a:gd name="T3" fmla="*/ 2983 h 3189"/>
                  <a:gd name="T4" fmla="*/ 1704 w 3419"/>
                  <a:gd name="T5" fmla="*/ 2990 h 3189"/>
                  <a:gd name="T6" fmla="*/ 1647 w 3419"/>
                  <a:gd name="T7" fmla="*/ 2987 h 3189"/>
                  <a:gd name="T8" fmla="*/ 1795 w 3419"/>
                  <a:gd name="T9" fmla="*/ 3052 h 3189"/>
                  <a:gd name="T10" fmla="*/ 2024 w 3419"/>
                  <a:gd name="T11" fmla="*/ 3054 h 3189"/>
                  <a:gd name="T12" fmla="*/ 2223 w 3419"/>
                  <a:gd name="T13" fmla="*/ 2913 h 3189"/>
                  <a:gd name="T14" fmla="*/ 325 w 3419"/>
                  <a:gd name="T15" fmla="*/ 912 h 3189"/>
                  <a:gd name="T16" fmla="*/ 307 w 3419"/>
                  <a:gd name="T17" fmla="*/ 929 h 3189"/>
                  <a:gd name="T18" fmla="*/ 169 w 3419"/>
                  <a:gd name="T19" fmla="*/ 1088 h 3189"/>
                  <a:gd name="T20" fmla="*/ 136 w 3419"/>
                  <a:gd name="T21" fmla="*/ 1276 h 3189"/>
                  <a:gd name="T22" fmla="*/ 223 w 3419"/>
                  <a:gd name="T23" fmla="*/ 1505 h 3189"/>
                  <a:gd name="T24" fmla="*/ 242 w 3419"/>
                  <a:gd name="T25" fmla="*/ 1519 h 3189"/>
                  <a:gd name="T26" fmla="*/ 230 w 3419"/>
                  <a:gd name="T27" fmla="*/ 1298 h 3189"/>
                  <a:gd name="T28" fmla="*/ 294 w 3419"/>
                  <a:gd name="T29" fmla="*/ 1175 h 3189"/>
                  <a:gd name="T30" fmla="*/ 438 w 3419"/>
                  <a:gd name="T31" fmla="*/ 1103 h 3189"/>
                  <a:gd name="T32" fmla="*/ 1529 w 3419"/>
                  <a:gd name="T33" fmla="*/ 768 h 3189"/>
                  <a:gd name="T34" fmla="*/ 2745 w 3419"/>
                  <a:gd name="T35" fmla="*/ 1150 h 3189"/>
                  <a:gd name="T36" fmla="*/ 2819 w 3419"/>
                  <a:gd name="T37" fmla="*/ 1257 h 3189"/>
                  <a:gd name="T38" fmla="*/ 2728 w 3419"/>
                  <a:gd name="T39" fmla="*/ 1329 h 3189"/>
                  <a:gd name="T40" fmla="*/ 2466 w 3419"/>
                  <a:gd name="T41" fmla="*/ 1435 h 3189"/>
                  <a:gd name="T42" fmla="*/ 2138 w 3419"/>
                  <a:gd name="T43" fmla="*/ 1568 h 3189"/>
                  <a:gd name="T44" fmla="*/ 1953 w 3419"/>
                  <a:gd name="T45" fmla="*/ 1644 h 3189"/>
                  <a:gd name="T46" fmla="*/ 1793 w 3419"/>
                  <a:gd name="T47" fmla="*/ 1614 h 3189"/>
                  <a:gd name="T48" fmla="*/ 1363 w 3419"/>
                  <a:gd name="T49" fmla="*/ 839 h 3189"/>
                  <a:gd name="T50" fmla="*/ 458 w 3419"/>
                  <a:gd name="T51" fmla="*/ 745 h 3189"/>
                  <a:gd name="T52" fmla="*/ 725 w 3419"/>
                  <a:gd name="T53" fmla="*/ 957 h 3189"/>
                  <a:gd name="T54" fmla="*/ 853 w 3419"/>
                  <a:gd name="T55" fmla="*/ 1226 h 3189"/>
                  <a:gd name="T56" fmla="*/ 788 w 3419"/>
                  <a:gd name="T57" fmla="*/ 1402 h 3189"/>
                  <a:gd name="T58" fmla="*/ 652 w 3419"/>
                  <a:gd name="T59" fmla="*/ 1558 h 3189"/>
                  <a:gd name="T60" fmla="*/ 724 w 3419"/>
                  <a:gd name="T61" fmla="*/ 1787 h 3189"/>
                  <a:gd name="T62" fmla="*/ 968 w 3419"/>
                  <a:gd name="T63" fmla="*/ 2080 h 3189"/>
                  <a:gd name="T64" fmla="*/ 1263 w 3419"/>
                  <a:gd name="T65" fmla="*/ 2360 h 3189"/>
                  <a:gd name="T66" fmla="*/ 1535 w 3419"/>
                  <a:gd name="T67" fmla="*/ 2532 h 3189"/>
                  <a:gd name="T68" fmla="*/ 1716 w 3419"/>
                  <a:gd name="T69" fmla="*/ 2476 h 3189"/>
                  <a:gd name="T70" fmla="*/ 1874 w 3419"/>
                  <a:gd name="T71" fmla="*/ 2354 h 3189"/>
                  <a:gd name="T72" fmla="*/ 2088 w 3419"/>
                  <a:gd name="T73" fmla="*/ 2372 h 3189"/>
                  <a:gd name="T74" fmla="*/ 2391 w 3419"/>
                  <a:gd name="T75" fmla="*/ 2606 h 3189"/>
                  <a:gd name="T76" fmla="*/ 2443 w 3419"/>
                  <a:gd name="T77" fmla="*/ 2846 h 3189"/>
                  <a:gd name="T78" fmla="*/ 2299 w 3419"/>
                  <a:gd name="T79" fmla="*/ 3039 h 3189"/>
                  <a:gd name="T80" fmla="*/ 2091 w 3419"/>
                  <a:gd name="T81" fmla="*/ 3181 h 3189"/>
                  <a:gd name="T82" fmla="*/ 1673 w 3419"/>
                  <a:gd name="T83" fmla="*/ 3124 h 3189"/>
                  <a:gd name="T84" fmla="*/ 1103 w 3419"/>
                  <a:gd name="T85" fmla="*/ 2814 h 3189"/>
                  <a:gd name="T86" fmla="*/ 497 w 3419"/>
                  <a:gd name="T87" fmla="*/ 2243 h 3189"/>
                  <a:gd name="T88" fmla="*/ 118 w 3419"/>
                  <a:gd name="T89" fmla="*/ 1653 h 3189"/>
                  <a:gd name="T90" fmla="*/ 0 w 3419"/>
                  <a:gd name="T91" fmla="*/ 1190 h 3189"/>
                  <a:gd name="T92" fmla="*/ 108 w 3419"/>
                  <a:gd name="T93" fmla="*/ 944 h 3189"/>
                  <a:gd name="T94" fmla="*/ 292 w 3419"/>
                  <a:gd name="T95" fmla="*/ 781 h 3189"/>
                  <a:gd name="T96" fmla="*/ 2094 w 3419"/>
                  <a:gd name="T97" fmla="*/ 14 h 3189"/>
                  <a:gd name="T98" fmla="*/ 2794 w 3419"/>
                  <a:gd name="T99" fmla="*/ 293 h 3189"/>
                  <a:gd name="T100" fmla="*/ 3270 w 3419"/>
                  <a:gd name="T101" fmla="*/ 863 h 3189"/>
                  <a:gd name="T102" fmla="*/ 3416 w 3419"/>
                  <a:gd name="T103" fmla="*/ 1614 h 3189"/>
                  <a:gd name="T104" fmla="*/ 3196 w 3419"/>
                  <a:gd name="T105" fmla="*/ 2308 h 3189"/>
                  <a:gd name="T106" fmla="*/ 2693 w 3419"/>
                  <a:gd name="T107" fmla="*/ 2811 h 3189"/>
                  <a:gd name="T108" fmla="*/ 2657 w 3419"/>
                  <a:gd name="T109" fmla="*/ 2565 h 3189"/>
                  <a:gd name="T110" fmla="*/ 3070 w 3419"/>
                  <a:gd name="T111" fmla="*/ 2072 h 3189"/>
                  <a:gd name="T112" fmla="*/ 3172 w 3419"/>
                  <a:gd name="T113" fmla="*/ 1275 h 3189"/>
                  <a:gd name="T114" fmla="*/ 2872 w 3419"/>
                  <a:gd name="T115" fmla="*/ 665 h 3189"/>
                  <a:gd name="T116" fmla="*/ 2309 w 3419"/>
                  <a:gd name="T117" fmla="*/ 291 h 3189"/>
                  <a:gd name="T118" fmla="*/ 1482 w 3419"/>
                  <a:gd name="T119" fmla="*/ 291 h 3189"/>
                  <a:gd name="T120" fmla="*/ 919 w 3419"/>
                  <a:gd name="T121" fmla="*/ 666 h 3189"/>
                  <a:gd name="T122" fmla="*/ 760 w 3419"/>
                  <a:gd name="T123" fmla="*/ 508 h 3189"/>
                  <a:gd name="T124" fmla="*/ 1348 w 3419"/>
                  <a:gd name="T125" fmla="*/ 102 h 3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19" h="3189">
                    <a:moveTo>
                      <a:pt x="2069" y="2755"/>
                    </a:moveTo>
                    <a:lnTo>
                      <a:pt x="2068" y="2758"/>
                    </a:lnTo>
                    <a:lnTo>
                      <a:pt x="2065" y="2767"/>
                    </a:lnTo>
                    <a:lnTo>
                      <a:pt x="2060" y="2780"/>
                    </a:lnTo>
                    <a:lnTo>
                      <a:pt x="2055" y="2797"/>
                    </a:lnTo>
                    <a:lnTo>
                      <a:pt x="2047" y="2816"/>
                    </a:lnTo>
                    <a:lnTo>
                      <a:pt x="2039" y="2837"/>
                    </a:lnTo>
                    <a:lnTo>
                      <a:pt x="2028" y="2860"/>
                    </a:lnTo>
                    <a:lnTo>
                      <a:pt x="2015" y="2881"/>
                    </a:lnTo>
                    <a:lnTo>
                      <a:pt x="1999" y="2904"/>
                    </a:lnTo>
                    <a:lnTo>
                      <a:pt x="1979" y="2925"/>
                    </a:lnTo>
                    <a:lnTo>
                      <a:pt x="1955" y="2944"/>
                    </a:lnTo>
                    <a:lnTo>
                      <a:pt x="1927" y="2960"/>
                    </a:lnTo>
                    <a:lnTo>
                      <a:pt x="1904" y="2971"/>
                    </a:lnTo>
                    <a:lnTo>
                      <a:pt x="1879" y="2978"/>
                    </a:lnTo>
                    <a:lnTo>
                      <a:pt x="1863" y="2983"/>
                    </a:lnTo>
                    <a:lnTo>
                      <a:pt x="1845" y="2985"/>
                    </a:lnTo>
                    <a:lnTo>
                      <a:pt x="1829" y="2989"/>
                    </a:lnTo>
                    <a:lnTo>
                      <a:pt x="1803" y="2992"/>
                    </a:lnTo>
                    <a:lnTo>
                      <a:pt x="1778" y="2993"/>
                    </a:lnTo>
                    <a:lnTo>
                      <a:pt x="1761" y="2993"/>
                    </a:lnTo>
                    <a:lnTo>
                      <a:pt x="1747" y="2992"/>
                    </a:lnTo>
                    <a:lnTo>
                      <a:pt x="1731" y="2991"/>
                    </a:lnTo>
                    <a:lnTo>
                      <a:pt x="1704" y="2990"/>
                    </a:lnTo>
                    <a:lnTo>
                      <a:pt x="1679" y="2985"/>
                    </a:lnTo>
                    <a:lnTo>
                      <a:pt x="1661" y="2982"/>
                    </a:lnTo>
                    <a:lnTo>
                      <a:pt x="1645" y="2980"/>
                    </a:lnTo>
                    <a:lnTo>
                      <a:pt x="1636" y="2979"/>
                    </a:lnTo>
                    <a:lnTo>
                      <a:pt x="1633" y="2978"/>
                    </a:lnTo>
                    <a:lnTo>
                      <a:pt x="1635" y="2979"/>
                    </a:lnTo>
                    <a:lnTo>
                      <a:pt x="1639" y="2982"/>
                    </a:lnTo>
                    <a:lnTo>
                      <a:pt x="1647" y="2987"/>
                    </a:lnTo>
                    <a:lnTo>
                      <a:pt x="1658" y="2992"/>
                    </a:lnTo>
                    <a:lnTo>
                      <a:pt x="1674" y="3001"/>
                    </a:lnTo>
                    <a:lnTo>
                      <a:pt x="1696" y="3012"/>
                    </a:lnTo>
                    <a:lnTo>
                      <a:pt x="1722" y="3025"/>
                    </a:lnTo>
                    <a:lnTo>
                      <a:pt x="1737" y="3031"/>
                    </a:lnTo>
                    <a:lnTo>
                      <a:pt x="1753" y="3038"/>
                    </a:lnTo>
                    <a:lnTo>
                      <a:pt x="1770" y="3043"/>
                    </a:lnTo>
                    <a:lnTo>
                      <a:pt x="1795" y="3052"/>
                    </a:lnTo>
                    <a:lnTo>
                      <a:pt x="1825" y="3059"/>
                    </a:lnTo>
                    <a:lnTo>
                      <a:pt x="1844" y="3063"/>
                    </a:lnTo>
                    <a:lnTo>
                      <a:pt x="1865" y="3067"/>
                    </a:lnTo>
                    <a:lnTo>
                      <a:pt x="1887" y="3069"/>
                    </a:lnTo>
                    <a:lnTo>
                      <a:pt x="1920" y="3070"/>
                    </a:lnTo>
                    <a:lnTo>
                      <a:pt x="1955" y="3068"/>
                    </a:lnTo>
                    <a:lnTo>
                      <a:pt x="1990" y="3063"/>
                    </a:lnTo>
                    <a:lnTo>
                      <a:pt x="2024" y="3054"/>
                    </a:lnTo>
                    <a:lnTo>
                      <a:pt x="2059" y="3041"/>
                    </a:lnTo>
                    <a:lnTo>
                      <a:pt x="2091" y="3026"/>
                    </a:lnTo>
                    <a:lnTo>
                      <a:pt x="2120" y="3007"/>
                    </a:lnTo>
                    <a:lnTo>
                      <a:pt x="2146" y="2989"/>
                    </a:lnTo>
                    <a:lnTo>
                      <a:pt x="2170" y="2969"/>
                    </a:lnTo>
                    <a:lnTo>
                      <a:pt x="2190" y="2949"/>
                    </a:lnTo>
                    <a:lnTo>
                      <a:pt x="2208" y="2931"/>
                    </a:lnTo>
                    <a:lnTo>
                      <a:pt x="2223" y="2913"/>
                    </a:lnTo>
                    <a:lnTo>
                      <a:pt x="2236" y="2899"/>
                    </a:lnTo>
                    <a:lnTo>
                      <a:pt x="2246" y="2886"/>
                    </a:lnTo>
                    <a:lnTo>
                      <a:pt x="2253" y="2877"/>
                    </a:lnTo>
                    <a:lnTo>
                      <a:pt x="2259" y="2870"/>
                    </a:lnTo>
                    <a:lnTo>
                      <a:pt x="2263" y="2866"/>
                    </a:lnTo>
                    <a:lnTo>
                      <a:pt x="2264" y="2864"/>
                    </a:lnTo>
                    <a:lnTo>
                      <a:pt x="2069" y="2755"/>
                    </a:lnTo>
                    <a:close/>
                    <a:moveTo>
                      <a:pt x="325" y="912"/>
                    </a:moveTo>
                    <a:lnTo>
                      <a:pt x="325" y="913"/>
                    </a:lnTo>
                    <a:lnTo>
                      <a:pt x="323" y="914"/>
                    </a:lnTo>
                    <a:lnTo>
                      <a:pt x="321" y="917"/>
                    </a:lnTo>
                    <a:lnTo>
                      <a:pt x="319" y="918"/>
                    </a:lnTo>
                    <a:lnTo>
                      <a:pt x="317" y="920"/>
                    </a:lnTo>
                    <a:lnTo>
                      <a:pt x="314" y="923"/>
                    </a:lnTo>
                    <a:lnTo>
                      <a:pt x="311" y="925"/>
                    </a:lnTo>
                    <a:lnTo>
                      <a:pt x="307" y="929"/>
                    </a:lnTo>
                    <a:lnTo>
                      <a:pt x="295" y="938"/>
                    </a:lnTo>
                    <a:lnTo>
                      <a:pt x="281" y="951"/>
                    </a:lnTo>
                    <a:lnTo>
                      <a:pt x="264" y="966"/>
                    </a:lnTo>
                    <a:lnTo>
                      <a:pt x="246" y="984"/>
                    </a:lnTo>
                    <a:lnTo>
                      <a:pt x="226" y="1006"/>
                    </a:lnTo>
                    <a:lnTo>
                      <a:pt x="205" y="1030"/>
                    </a:lnTo>
                    <a:lnTo>
                      <a:pt x="185" y="1057"/>
                    </a:lnTo>
                    <a:lnTo>
                      <a:pt x="169" y="1088"/>
                    </a:lnTo>
                    <a:lnTo>
                      <a:pt x="159" y="1111"/>
                    </a:lnTo>
                    <a:lnTo>
                      <a:pt x="149" y="1134"/>
                    </a:lnTo>
                    <a:lnTo>
                      <a:pt x="142" y="1157"/>
                    </a:lnTo>
                    <a:lnTo>
                      <a:pt x="138" y="1182"/>
                    </a:lnTo>
                    <a:lnTo>
                      <a:pt x="135" y="1206"/>
                    </a:lnTo>
                    <a:lnTo>
                      <a:pt x="134" y="1230"/>
                    </a:lnTo>
                    <a:lnTo>
                      <a:pt x="134" y="1253"/>
                    </a:lnTo>
                    <a:lnTo>
                      <a:pt x="136" y="1276"/>
                    </a:lnTo>
                    <a:lnTo>
                      <a:pt x="139" y="1298"/>
                    </a:lnTo>
                    <a:lnTo>
                      <a:pt x="146" y="1330"/>
                    </a:lnTo>
                    <a:lnTo>
                      <a:pt x="153" y="1360"/>
                    </a:lnTo>
                    <a:lnTo>
                      <a:pt x="167" y="1397"/>
                    </a:lnTo>
                    <a:lnTo>
                      <a:pt x="181" y="1430"/>
                    </a:lnTo>
                    <a:lnTo>
                      <a:pt x="196" y="1459"/>
                    </a:lnTo>
                    <a:lnTo>
                      <a:pt x="209" y="1485"/>
                    </a:lnTo>
                    <a:lnTo>
                      <a:pt x="223" y="1505"/>
                    </a:lnTo>
                    <a:lnTo>
                      <a:pt x="233" y="1523"/>
                    </a:lnTo>
                    <a:lnTo>
                      <a:pt x="239" y="1532"/>
                    </a:lnTo>
                    <a:lnTo>
                      <a:pt x="243" y="1540"/>
                    </a:lnTo>
                    <a:lnTo>
                      <a:pt x="247" y="1544"/>
                    </a:lnTo>
                    <a:lnTo>
                      <a:pt x="248" y="1545"/>
                    </a:lnTo>
                    <a:lnTo>
                      <a:pt x="247" y="1542"/>
                    </a:lnTo>
                    <a:lnTo>
                      <a:pt x="246" y="1533"/>
                    </a:lnTo>
                    <a:lnTo>
                      <a:pt x="242" y="1519"/>
                    </a:lnTo>
                    <a:lnTo>
                      <a:pt x="238" y="1499"/>
                    </a:lnTo>
                    <a:lnTo>
                      <a:pt x="233" y="1475"/>
                    </a:lnTo>
                    <a:lnTo>
                      <a:pt x="229" y="1447"/>
                    </a:lnTo>
                    <a:lnTo>
                      <a:pt x="226" y="1417"/>
                    </a:lnTo>
                    <a:lnTo>
                      <a:pt x="224" y="1384"/>
                    </a:lnTo>
                    <a:lnTo>
                      <a:pt x="224" y="1349"/>
                    </a:lnTo>
                    <a:lnTo>
                      <a:pt x="226" y="1324"/>
                    </a:lnTo>
                    <a:lnTo>
                      <a:pt x="230" y="1298"/>
                    </a:lnTo>
                    <a:lnTo>
                      <a:pt x="233" y="1280"/>
                    </a:lnTo>
                    <a:lnTo>
                      <a:pt x="238" y="1264"/>
                    </a:lnTo>
                    <a:lnTo>
                      <a:pt x="243" y="1248"/>
                    </a:lnTo>
                    <a:lnTo>
                      <a:pt x="250" y="1233"/>
                    </a:lnTo>
                    <a:lnTo>
                      <a:pt x="258" y="1219"/>
                    </a:lnTo>
                    <a:lnTo>
                      <a:pt x="265" y="1207"/>
                    </a:lnTo>
                    <a:lnTo>
                      <a:pt x="280" y="1189"/>
                    </a:lnTo>
                    <a:lnTo>
                      <a:pt x="294" y="1175"/>
                    </a:lnTo>
                    <a:lnTo>
                      <a:pt x="310" y="1162"/>
                    </a:lnTo>
                    <a:lnTo>
                      <a:pt x="326" y="1152"/>
                    </a:lnTo>
                    <a:lnTo>
                      <a:pt x="343" y="1143"/>
                    </a:lnTo>
                    <a:lnTo>
                      <a:pt x="358" y="1135"/>
                    </a:lnTo>
                    <a:lnTo>
                      <a:pt x="391" y="1122"/>
                    </a:lnTo>
                    <a:lnTo>
                      <a:pt x="418" y="1111"/>
                    </a:lnTo>
                    <a:lnTo>
                      <a:pt x="430" y="1107"/>
                    </a:lnTo>
                    <a:lnTo>
                      <a:pt x="438" y="1103"/>
                    </a:lnTo>
                    <a:lnTo>
                      <a:pt x="441" y="1102"/>
                    </a:lnTo>
                    <a:lnTo>
                      <a:pt x="444" y="1101"/>
                    </a:lnTo>
                    <a:lnTo>
                      <a:pt x="446" y="1100"/>
                    </a:lnTo>
                    <a:lnTo>
                      <a:pt x="447" y="1100"/>
                    </a:lnTo>
                    <a:lnTo>
                      <a:pt x="325" y="912"/>
                    </a:lnTo>
                    <a:close/>
                    <a:moveTo>
                      <a:pt x="1482" y="763"/>
                    </a:moveTo>
                    <a:lnTo>
                      <a:pt x="1505" y="763"/>
                    </a:lnTo>
                    <a:lnTo>
                      <a:pt x="1529" y="768"/>
                    </a:lnTo>
                    <a:lnTo>
                      <a:pt x="1551" y="776"/>
                    </a:lnTo>
                    <a:lnTo>
                      <a:pt x="1572" y="790"/>
                    </a:lnTo>
                    <a:lnTo>
                      <a:pt x="1590" y="805"/>
                    </a:lnTo>
                    <a:lnTo>
                      <a:pt x="1606" y="825"/>
                    </a:lnTo>
                    <a:lnTo>
                      <a:pt x="2011" y="1440"/>
                    </a:lnTo>
                    <a:lnTo>
                      <a:pt x="2707" y="1156"/>
                    </a:lnTo>
                    <a:lnTo>
                      <a:pt x="2726" y="1151"/>
                    </a:lnTo>
                    <a:lnTo>
                      <a:pt x="2745" y="1150"/>
                    </a:lnTo>
                    <a:lnTo>
                      <a:pt x="2762" y="1154"/>
                    </a:lnTo>
                    <a:lnTo>
                      <a:pt x="2780" y="1161"/>
                    </a:lnTo>
                    <a:lnTo>
                      <a:pt x="2794" y="1172"/>
                    </a:lnTo>
                    <a:lnTo>
                      <a:pt x="2807" y="1185"/>
                    </a:lnTo>
                    <a:lnTo>
                      <a:pt x="2816" y="1203"/>
                    </a:lnTo>
                    <a:lnTo>
                      <a:pt x="2821" y="1221"/>
                    </a:lnTo>
                    <a:lnTo>
                      <a:pt x="2822" y="1240"/>
                    </a:lnTo>
                    <a:lnTo>
                      <a:pt x="2819" y="1257"/>
                    </a:lnTo>
                    <a:lnTo>
                      <a:pt x="2812" y="1275"/>
                    </a:lnTo>
                    <a:lnTo>
                      <a:pt x="2802" y="1289"/>
                    </a:lnTo>
                    <a:lnTo>
                      <a:pt x="2787" y="1302"/>
                    </a:lnTo>
                    <a:lnTo>
                      <a:pt x="2770" y="1311"/>
                    </a:lnTo>
                    <a:lnTo>
                      <a:pt x="2767" y="1312"/>
                    </a:lnTo>
                    <a:lnTo>
                      <a:pt x="2759" y="1316"/>
                    </a:lnTo>
                    <a:lnTo>
                      <a:pt x="2746" y="1321"/>
                    </a:lnTo>
                    <a:lnTo>
                      <a:pt x="2728" y="1329"/>
                    </a:lnTo>
                    <a:lnTo>
                      <a:pt x="2706" y="1338"/>
                    </a:lnTo>
                    <a:lnTo>
                      <a:pt x="2679" y="1348"/>
                    </a:lnTo>
                    <a:lnTo>
                      <a:pt x="2650" y="1361"/>
                    </a:lnTo>
                    <a:lnTo>
                      <a:pt x="2618" y="1373"/>
                    </a:lnTo>
                    <a:lnTo>
                      <a:pt x="2583" y="1388"/>
                    </a:lnTo>
                    <a:lnTo>
                      <a:pt x="2546" y="1403"/>
                    </a:lnTo>
                    <a:lnTo>
                      <a:pt x="2506" y="1418"/>
                    </a:lnTo>
                    <a:lnTo>
                      <a:pt x="2466" y="1435"/>
                    </a:lnTo>
                    <a:lnTo>
                      <a:pt x="2424" y="1453"/>
                    </a:lnTo>
                    <a:lnTo>
                      <a:pt x="2382" y="1469"/>
                    </a:lnTo>
                    <a:lnTo>
                      <a:pt x="2339" y="1487"/>
                    </a:lnTo>
                    <a:lnTo>
                      <a:pt x="2297" y="1504"/>
                    </a:lnTo>
                    <a:lnTo>
                      <a:pt x="2256" y="1521"/>
                    </a:lnTo>
                    <a:lnTo>
                      <a:pt x="2215" y="1537"/>
                    </a:lnTo>
                    <a:lnTo>
                      <a:pt x="2176" y="1553"/>
                    </a:lnTo>
                    <a:lnTo>
                      <a:pt x="2138" y="1568"/>
                    </a:lnTo>
                    <a:lnTo>
                      <a:pt x="2103" y="1583"/>
                    </a:lnTo>
                    <a:lnTo>
                      <a:pt x="2071" y="1596"/>
                    </a:lnTo>
                    <a:lnTo>
                      <a:pt x="2041" y="1607"/>
                    </a:lnTo>
                    <a:lnTo>
                      <a:pt x="2015" y="1619"/>
                    </a:lnTo>
                    <a:lnTo>
                      <a:pt x="1993" y="1628"/>
                    </a:lnTo>
                    <a:lnTo>
                      <a:pt x="1975" y="1635"/>
                    </a:lnTo>
                    <a:lnTo>
                      <a:pt x="1961" y="1640"/>
                    </a:lnTo>
                    <a:lnTo>
                      <a:pt x="1953" y="1644"/>
                    </a:lnTo>
                    <a:lnTo>
                      <a:pt x="1951" y="1645"/>
                    </a:lnTo>
                    <a:lnTo>
                      <a:pt x="1923" y="1654"/>
                    </a:lnTo>
                    <a:lnTo>
                      <a:pt x="1896" y="1658"/>
                    </a:lnTo>
                    <a:lnTo>
                      <a:pt x="1873" y="1656"/>
                    </a:lnTo>
                    <a:lnTo>
                      <a:pt x="1851" y="1651"/>
                    </a:lnTo>
                    <a:lnTo>
                      <a:pt x="1830" y="1641"/>
                    </a:lnTo>
                    <a:lnTo>
                      <a:pt x="1811" y="1629"/>
                    </a:lnTo>
                    <a:lnTo>
                      <a:pt x="1793" y="1614"/>
                    </a:lnTo>
                    <a:lnTo>
                      <a:pt x="1779" y="1594"/>
                    </a:lnTo>
                    <a:lnTo>
                      <a:pt x="1372" y="978"/>
                    </a:lnTo>
                    <a:lnTo>
                      <a:pt x="1360" y="956"/>
                    </a:lnTo>
                    <a:lnTo>
                      <a:pt x="1353" y="932"/>
                    </a:lnTo>
                    <a:lnTo>
                      <a:pt x="1349" y="909"/>
                    </a:lnTo>
                    <a:lnTo>
                      <a:pt x="1350" y="885"/>
                    </a:lnTo>
                    <a:lnTo>
                      <a:pt x="1355" y="862"/>
                    </a:lnTo>
                    <a:lnTo>
                      <a:pt x="1363" y="839"/>
                    </a:lnTo>
                    <a:lnTo>
                      <a:pt x="1376" y="819"/>
                    </a:lnTo>
                    <a:lnTo>
                      <a:pt x="1392" y="801"/>
                    </a:lnTo>
                    <a:lnTo>
                      <a:pt x="1412" y="785"/>
                    </a:lnTo>
                    <a:lnTo>
                      <a:pt x="1435" y="773"/>
                    </a:lnTo>
                    <a:lnTo>
                      <a:pt x="1458" y="766"/>
                    </a:lnTo>
                    <a:lnTo>
                      <a:pt x="1482" y="763"/>
                    </a:lnTo>
                    <a:close/>
                    <a:moveTo>
                      <a:pt x="428" y="741"/>
                    </a:moveTo>
                    <a:lnTo>
                      <a:pt x="458" y="745"/>
                    </a:lnTo>
                    <a:lnTo>
                      <a:pt x="488" y="753"/>
                    </a:lnTo>
                    <a:lnTo>
                      <a:pt x="520" y="765"/>
                    </a:lnTo>
                    <a:lnTo>
                      <a:pt x="552" y="783"/>
                    </a:lnTo>
                    <a:lnTo>
                      <a:pt x="585" y="806"/>
                    </a:lnTo>
                    <a:lnTo>
                      <a:pt x="620" y="835"/>
                    </a:lnTo>
                    <a:lnTo>
                      <a:pt x="655" y="871"/>
                    </a:lnTo>
                    <a:lnTo>
                      <a:pt x="691" y="914"/>
                    </a:lnTo>
                    <a:lnTo>
                      <a:pt x="725" y="957"/>
                    </a:lnTo>
                    <a:lnTo>
                      <a:pt x="755" y="999"/>
                    </a:lnTo>
                    <a:lnTo>
                      <a:pt x="781" y="1038"/>
                    </a:lnTo>
                    <a:lnTo>
                      <a:pt x="802" y="1075"/>
                    </a:lnTo>
                    <a:lnTo>
                      <a:pt x="820" y="1109"/>
                    </a:lnTo>
                    <a:lnTo>
                      <a:pt x="833" y="1141"/>
                    </a:lnTo>
                    <a:lnTo>
                      <a:pt x="843" y="1172"/>
                    </a:lnTo>
                    <a:lnTo>
                      <a:pt x="850" y="1200"/>
                    </a:lnTo>
                    <a:lnTo>
                      <a:pt x="853" y="1226"/>
                    </a:lnTo>
                    <a:lnTo>
                      <a:pt x="854" y="1252"/>
                    </a:lnTo>
                    <a:lnTo>
                      <a:pt x="852" y="1276"/>
                    </a:lnTo>
                    <a:lnTo>
                      <a:pt x="846" y="1300"/>
                    </a:lnTo>
                    <a:lnTo>
                      <a:pt x="838" y="1321"/>
                    </a:lnTo>
                    <a:lnTo>
                      <a:pt x="829" y="1342"/>
                    </a:lnTo>
                    <a:lnTo>
                      <a:pt x="817" y="1363"/>
                    </a:lnTo>
                    <a:lnTo>
                      <a:pt x="804" y="1382"/>
                    </a:lnTo>
                    <a:lnTo>
                      <a:pt x="788" y="1402"/>
                    </a:lnTo>
                    <a:lnTo>
                      <a:pt x="772" y="1422"/>
                    </a:lnTo>
                    <a:lnTo>
                      <a:pt x="754" y="1441"/>
                    </a:lnTo>
                    <a:lnTo>
                      <a:pt x="736" y="1460"/>
                    </a:lnTo>
                    <a:lnTo>
                      <a:pt x="716" y="1479"/>
                    </a:lnTo>
                    <a:lnTo>
                      <a:pt x="696" y="1499"/>
                    </a:lnTo>
                    <a:lnTo>
                      <a:pt x="676" y="1520"/>
                    </a:lnTo>
                    <a:lnTo>
                      <a:pt x="661" y="1537"/>
                    </a:lnTo>
                    <a:lnTo>
                      <a:pt x="652" y="1558"/>
                    </a:lnTo>
                    <a:lnTo>
                      <a:pt x="648" y="1581"/>
                    </a:lnTo>
                    <a:lnTo>
                      <a:pt x="648" y="1605"/>
                    </a:lnTo>
                    <a:lnTo>
                      <a:pt x="652" y="1631"/>
                    </a:lnTo>
                    <a:lnTo>
                      <a:pt x="659" y="1660"/>
                    </a:lnTo>
                    <a:lnTo>
                      <a:pt x="670" y="1690"/>
                    </a:lnTo>
                    <a:lnTo>
                      <a:pt x="686" y="1721"/>
                    </a:lnTo>
                    <a:lnTo>
                      <a:pt x="703" y="1754"/>
                    </a:lnTo>
                    <a:lnTo>
                      <a:pt x="724" y="1787"/>
                    </a:lnTo>
                    <a:lnTo>
                      <a:pt x="748" y="1822"/>
                    </a:lnTo>
                    <a:lnTo>
                      <a:pt x="774" y="1857"/>
                    </a:lnTo>
                    <a:lnTo>
                      <a:pt x="803" y="1893"/>
                    </a:lnTo>
                    <a:lnTo>
                      <a:pt x="833" y="1930"/>
                    </a:lnTo>
                    <a:lnTo>
                      <a:pt x="864" y="1968"/>
                    </a:lnTo>
                    <a:lnTo>
                      <a:pt x="898" y="2005"/>
                    </a:lnTo>
                    <a:lnTo>
                      <a:pt x="932" y="2042"/>
                    </a:lnTo>
                    <a:lnTo>
                      <a:pt x="968" y="2080"/>
                    </a:lnTo>
                    <a:lnTo>
                      <a:pt x="1003" y="2116"/>
                    </a:lnTo>
                    <a:lnTo>
                      <a:pt x="1039" y="2153"/>
                    </a:lnTo>
                    <a:lnTo>
                      <a:pt x="1076" y="2190"/>
                    </a:lnTo>
                    <a:lnTo>
                      <a:pt x="1114" y="2226"/>
                    </a:lnTo>
                    <a:lnTo>
                      <a:pt x="1151" y="2261"/>
                    </a:lnTo>
                    <a:lnTo>
                      <a:pt x="1188" y="2295"/>
                    </a:lnTo>
                    <a:lnTo>
                      <a:pt x="1226" y="2328"/>
                    </a:lnTo>
                    <a:lnTo>
                      <a:pt x="1263" y="2360"/>
                    </a:lnTo>
                    <a:lnTo>
                      <a:pt x="1300" y="2390"/>
                    </a:lnTo>
                    <a:lnTo>
                      <a:pt x="1337" y="2418"/>
                    </a:lnTo>
                    <a:lnTo>
                      <a:pt x="1372" y="2444"/>
                    </a:lnTo>
                    <a:lnTo>
                      <a:pt x="1407" y="2467"/>
                    </a:lnTo>
                    <a:lnTo>
                      <a:pt x="1441" y="2488"/>
                    </a:lnTo>
                    <a:lnTo>
                      <a:pt x="1473" y="2507"/>
                    </a:lnTo>
                    <a:lnTo>
                      <a:pt x="1505" y="2521"/>
                    </a:lnTo>
                    <a:lnTo>
                      <a:pt x="1535" y="2532"/>
                    </a:lnTo>
                    <a:lnTo>
                      <a:pt x="1563" y="2541"/>
                    </a:lnTo>
                    <a:lnTo>
                      <a:pt x="1590" y="2545"/>
                    </a:lnTo>
                    <a:lnTo>
                      <a:pt x="1614" y="2544"/>
                    </a:lnTo>
                    <a:lnTo>
                      <a:pt x="1637" y="2540"/>
                    </a:lnTo>
                    <a:lnTo>
                      <a:pt x="1658" y="2530"/>
                    </a:lnTo>
                    <a:lnTo>
                      <a:pt x="1675" y="2516"/>
                    </a:lnTo>
                    <a:lnTo>
                      <a:pt x="1696" y="2495"/>
                    </a:lnTo>
                    <a:lnTo>
                      <a:pt x="1716" y="2476"/>
                    </a:lnTo>
                    <a:lnTo>
                      <a:pt x="1735" y="2456"/>
                    </a:lnTo>
                    <a:lnTo>
                      <a:pt x="1755" y="2437"/>
                    </a:lnTo>
                    <a:lnTo>
                      <a:pt x="1774" y="2420"/>
                    </a:lnTo>
                    <a:lnTo>
                      <a:pt x="1793" y="2403"/>
                    </a:lnTo>
                    <a:lnTo>
                      <a:pt x="1813" y="2388"/>
                    </a:lnTo>
                    <a:lnTo>
                      <a:pt x="1833" y="2374"/>
                    </a:lnTo>
                    <a:lnTo>
                      <a:pt x="1854" y="2363"/>
                    </a:lnTo>
                    <a:lnTo>
                      <a:pt x="1874" y="2354"/>
                    </a:lnTo>
                    <a:lnTo>
                      <a:pt x="1897" y="2346"/>
                    </a:lnTo>
                    <a:lnTo>
                      <a:pt x="1920" y="2341"/>
                    </a:lnTo>
                    <a:lnTo>
                      <a:pt x="1944" y="2338"/>
                    </a:lnTo>
                    <a:lnTo>
                      <a:pt x="1970" y="2339"/>
                    </a:lnTo>
                    <a:lnTo>
                      <a:pt x="1996" y="2342"/>
                    </a:lnTo>
                    <a:lnTo>
                      <a:pt x="2025" y="2349"/>
                    </a:lnTo>
                    <a:lnTo>
                      <a:pt x="2056" y="2359"/>
                    </a:lnTo>
                    <a:lnTo>
                      <a:pt x="2088" y="2372"/>
                    </a:lnTo>
                    <a:lnTo>
                      <a:pt x="2122" y="2390"/>
                    </a:lnTo>
                    <a:lnTo>
                      <a:pt x="2159" y="2411"/>
                    </a:lnTo>
                    <a:lnTo>
                      <a:pt x="2199" y="2436"/>
                    </a:lnTo>
                    <a:lnTo>
                      <a:pt x="2240" y="2466"/>
                    </a:lnTo>
                    <a:lnTo>
                      <a:pt x="2285" y="2500"/>
                    </a:lnTo>
                    <a:lnTo>
                      <a:pt x="2327" y="2536"/>
                    </a:lnTo>
                    <a:lnTo>
                      <a:pt x="2362" y="2572"/>
                    </a:lnTo>
                    <a:lnTo>
                      <a:pt x="2391" y="2606"/>
                    </a:lnTo>
                    <a:lnTo>
                      <a:pt x="2415" y="2639"/>
                    </a:lnTo>
                    <a:lnTo>
                      <a:pt x="2433" y="2672"/>
                    </a:lnTo>
                    <a:lnTo>
                      <a:pt x="2445" y="2703"/>
                    </a:lnTo>
                    <a:lnTo>
                      <a:pt x="2453" y="2733"/>
                    </a:lnTo>
                    <a:lnTo>
                      <a:pt x="2456" y="2763"/>
                    </a:lnTo>
                    <a:lnTo>
                      <a:pt x="2455" y="2791"/>
                    </a:lnTo>
                    <a:lnTo>
                      <a:pt x="2450" y="2819"/>
                    </a:lnTo>
                    <a:lnTo>
                      <a:pt x="2443" y="2846"/>
                    </a:lnTo>
                    <a:lnTo>
                      <a:pt x="2432" y="2873"/>
                    </a:lnTo>
                    <a:lnTo>
                      <a:pt x="2418" y="2899"/>
                    </a:lnTo>
                    <a:lnTo>
                      <a:pt x="2402" y="2924"/>
                    </a:lnTo>
                    <a:lnTo>
                      <a:pt x="2383" y="2947"/>
                    </a:lnTo>
                    <a:lnTo>
                      <a:pt x="2363" y="2971"/>
                    </a:lnTo>
                    <a:lnTo>
                      <a:pt x="2343" y="2995"/>
                    </a:lnTo>
                    <a:lnTo>
                      <a:pt x="2321" y="3017"/>
                    </a:lnTo>
                    <a:lnTo>
                      <a:pt x="2299" y="3039"/>
                    </a:lnTo>
                    <a:lnTo>
                      <a:pt x="2276" y="3061"/>
                    </a:lnTo>
                    <a:lnTo>
                      <a:pt x="2253" y="3083"/>
                    </a:lnTo>
                    <a:lnTo>
                      <a:pt x="2232" y="3103"/>
                    </a:lnTo>
                    <a:lnTo>
                      <a:pt x="2211" y="3123"/>
                    </a:lnTo>
                    <a:lnTo>
                      <a:pt x="2188" y="3142"/>
                    </a:lnTo>
                    <a:lnTo>
                      <a:pt x="2159" y="3159"/>
                    </a:lnTo>
                    <a:lnTo>
                      <a:pt x="2127" y="3171"/>
                    </a:lnTo>
                    <a:lnTo>
                      <a:pt x="2091" y="3181"/>
                    </a:lnTo>
                    <a:lnTo>
                      <a:pt x="2050" y="3187"/>
                    </a:lnTo>
                    <a:lnTo>
                      <a:pt x="2006" y="3189"/>
                    </a:lnTo>
                    <a:lnTo>
                      <a:pt x="1958" y="3188"/>
                    </a:lnTo>
                    <a:lnTo>
                      <a:pt x="1907" y="3183"/>
                    </a:lnTo>
                    <a:lnTo>
                      <a:pt x="1854" y="3173"/>
                    </a:lnTo>
                    <a:lnTo>
                      <a:pt x="1797" y="3161"/>
                    </a:lnTo>
                    <a:lnTo>
                      <a:pt x="1736" y="3144"/>
                    </a:lnTo>
                    <a:lnTo>
                      <a:pt x="1673" y="3124"/>
                    </a:lnTo>
                    <a:lnTo>
                      <a:pt x="1609" y="3100"/>
                    </a:lnTo>
                    <a:lnTo>
                      <a:pt x="1542" y="3071"/>
                    </a:lnTo>
                    <a:lnTo>
                      <a:pt x="1472" y="3039"/>
                    </a:lnTo>
                    <a:lnTo>
                      <a:pt x="1402" y="3002"/>
                    </a:lnTo>
                    <a:lnTo>
                      <a:pt x="1329" y="2962"/>
                    </a:lnTo>
                    <a:lnTo>
                      <a:pt x="1256" y="2916"/>
                    </a:lnTo>
                    <a:lnTo>
                      <a:pt x="1180" y="2868"/>
                    </a:lnTo>
                    <a:lnTo>
                      <a:pt x="1103" y="2814"/>
                    </a:lnTo>
                    <a:lnTo>
                      <a:pt x="1027" y="2755"/>
                    </a:lnTo>
                    <a:lnTo>
                      <a:pt x="949" y="2693"/>
                    </a:lnTo>
                    <a:lnTo>
                      <a:pt x="870" y="2626"/>
                    </a:lnTo>
                    <a:lnTo>
                      <a:pt x="792" y="2555"/>
                    </a:lnTo>
                    <a:lnTo>
                      <a:pt x="713" y="2479"/>
                    </a:lnTo>
                    <a:lnTo>
                      <a:pt x="637" y="2400"/>
                    </a:lnTo>
                    <a:lnTo>
                      <a:pt x="565" y="2322"/>
                    </a:lnTo>
                    <a:lnTo>
                      <a:pt x="497" y="2243"/>
                    </a:lnTo>
                    <a:lnTo>
                      <a:pt x="435" y="2166"/>
                    </a:lnTo>
                    <a:lnTo>
                      <a:pt x="377" y="2089"/>
                    </a:lnTo>
                    <a:lnTo>
                      <a:pt x="323" y="2013"/>
                    </a:lnTo>
                    <a:lnTo>
                      <a:pt x="274" y="1939"/>
                    </a:lnTo>
                    <a:lnTo>
                      <a:pt x="228" y="1864"/>
                    </a:lnTo>
                    <a:lnTo>
                      <a:pt x="188" y="1792"/>
                    </a:lnTo>
                    <a:lnTo>
                      <a:pt x="150" y="1722"/>
                    </a:lnTo>
                    <a:lnTo>
                      <a:pt x="118" y="1653"/>
                    </a:lnTo>
                    <a:lnTo>
                      <a:pt x="90" y="1586"/>
                    </a:lnTo>
                    <a:lnTo>
                      <a:pt x="65" y="1522"/>
                    </a:lnTo>
                    <a:lnTo>
                      <a:pt x="45" y="1460"/>
                    </a:lnTo>
                    <a:lnTo>
                      <a:pt x="28" y="1400"/>
                    </a:lnTo>
                    <a:lnTo>
                      <a:pt x="16" y="1343"/>
                    </a:lnTo>
                    <a:lnTo>
                      <a:pt x="6" y="1288"/>
                    </a:lnTo>
                    <a:lnTo>
                      <a:pt x="1" y="1238"/>
                    </a:lnTo>
                    <a:lnTo>
                      <a:pt x="0" y="1190"/>
                    </a:lnTo>
                    <a:lnTo>
                      <a:pt x="2" y="1146"/>
                    </a:lnTo>
                    <a:lnTo>
                      <a:pt x="8" y="1106"/>
                    </a:lnTo>
                    <a:lnTo>
                      <a:pt x="18" y="1070"/>
                    </a:lnTo>
                    <a:lnTo>
                      <a:pt x="30" y="1038"/>
                    </a:lnTo>
                    <a:lnTo>
                      <a:pt x="47" y="1010"/>
                    </a:lnTo>
                    <a:lnTo>
                      <a:pt x="66" y="986"/>
                    </a:lnTo>
                    <a:lnTo>
                      <a:pt x="87" y="965"/>
                    </a:lnTo>
                    <a:lnTo>
                      <a:pt x="108" y="944"/>
                    </a:lnTo>
                    <a:lnTo>
                      <a:pt x="128" y="921"/>
                    </a:lnTo>
                    <a:lnTo>
                      <a:pt x="150" y="899"/>
                    </a:lnTo>
                    <a:lnTo>
                      <a:pt x="173" y="877"/>
                    </a:lnTo>
                    <a:lnTo>
                      <a:pt x="195" y="855"/>
                    </a:lnTo>
                    <a:lnTo>
                      <a:pt x="219" y="834"/>
                    </a:lnTo>
                    <a:lnTo>
                      <a:pt x="242" y="815"/>
                    </a:lnTo>
                    <a:lnTo>
                      <a:pt x="266" y="796"/>
                    </a:lnTo>
                    <a:lnTo>
                      <a:pt x="292" y="781"/>
                    </a:lnTo>
                    <a:lnTo>
                      <a:pt x="318" y="766"/>
                    </a:lnTo>
                    <a:lnTo>
                      <a:pt x="344" y="756"/>
                    </a:lnTo>
                    <a:lnTo>
                      <a:pt x="372" y="747"/>
                    </a:lnTo>
                    <a:lnTo>
                      <a:pt x="400" y="742"/>
                    </a:lnTo>
                    <a:lnTo>
                      <a:pt x="428" y="741"/>
                    </a:lnTo>
                    <a:close/>
                    <a:moveTo>
                      <a:pt x="1896" y="0"/>
                    </a:moveTo>
                    <a:lnTo>
                      <a:pt x="1995" y="4"/>
                    </a:lnTo>
                    <a:lnTo>
                      <a:pt x="2094" y="14"/>
                    </a:lnTo>
                    <a:lnTo>
                      <a:pt x="2190" y="29"/>
                    </a:lnTo>
                    <a:lnTo>
                      <a:pt x="2285" y="51"/>
                    </a:lnTo>
                    <a:lnTo>
                      <a:pt x="2377" y="78"/>
                    </a:lnTo>
                    <a:lnTo>
                      <a:pt x="2466" y="111"/>
                    </a:lnTo>
                    <a:lnTo>
                      <a:pt x="2553" y="149"/>
                    </a:lnTo>
                    <a:lnTo>
                      <a:pt x="2637" y="192"/>
                    </a:lnTo>
                    <a:lnTo>
                      <a:pt x="2718" y="241"/>
                    </a:lnTo>
                    <a:lnTo>
                      <a:pt x="2794" y="293"/>
                    </a:lnTo>
                    <a:lnTo>
                      <a:pt x="2869" y="351"/>
                    </a:lnTo>
                    <a:lnTo>
                      <a:pt x="2938" y="413"/>
                    </a:lnTo>
                    <a:lnTo>
                      <a:pt x="3005" y="479"/>
                    </a:lnTo>
                    <a:lnTo>
                      <a:pt x="3067" y="549"/>
                    </a:lnTo>
                    <a:lnTo>
                      <a:pt x="3125" y="623"/>
                    </a:lnTo>
                    <a:lnTo>
                      <a:pt x="3178" y="700"/>
                    </a:lnTo>
                    <a:lnTo>
                      <a:pt x="3226" y="781"/>
                    </a:lnTo>
                    <a:lnTo>
                      <a:pt x="3270" y="863"/>
                    </a:lnTo>
                    <a:lnTo>
                      <a:pt x="3308" y="950"/>
                    </a:lnTo>
                    <a:lnTo>
                      <a:pt x="3341" y="1040"/>
                    </a:lnTo>
                    <a:lnTo>
                      <a:pt x="3368" y="1130"/>
                    </a:lnTo>
                    <a:lnTo>
                      <a:pt x="3390" y="1224"/>
                    </a:lnTo>
                    <a:lnTo>
                      <a:pt x="3407" y="1320"/>
                    </a:lnTo>
                    <a:lnTo>
                      <a:pt x="3416" y="1418"/>
                    </a:lnTo>
                    <a:lnTo>
                      <a:pt x="3419" y="1519"/>
                    </a:lnTo>
                    <a:lnTo>
                      <a:pt x="3416" y="1614"/>
                    </a:lnTo>
                    <a:lnTo>
                      <a:pt x="3408" y="1709"/>
                    </a:lnTo>
                    <a:lnTo>
                      <a:pt x="3393" y="1800"/>
                    </a:lnTo>
                    <a:lnTo>
                      <a:pt x="3372" y="1891"/>
                    </a:lnTo>
                    <a:lnTo>
                      <a:pt x="3348" y="1979"/>
                    </a:lnTo>
                    <a:lnTo>
                      <a:pt x="3316" y="2066"/>
                    </a:lnTo>
                    <a:lnTo>
                      <a:pt x="3281" y="2149"/>
                    </a:lnTo>
                    <a:lnTo>
                      <a:pt x="3241" y="2230"/>
                    </a:lnTo>
                    <a:lnTo>
                      <a:pt x="3196" y="2308"/>
                    </a:lnTo>
                    <a:lnTo>
                      <a:pt x="3147" y="2384"/>
                    </a:lnTo>
                    <a:lnTo>
                      <a:pt x="3094" y="2456"/>
                    </a:lnTo>
                    <a:lnTo>
                      <a:pt x="3036" y="2524"/>
                    </a:lnTo>
                    <a:lnTo>
                      <a:pt x="2975" y="2589"/>
                    </a:lnTo>
                    <a:lnTo>
                      <a:pt x="2909" y="2651"/>
                    </a:lnTo>
                    <a:lnTo>
                      <a:pt x="2840" y="2709"/>
                    </a:lnTo>
                    <a:lnTo>
                      <a:pt x="2768" y="2763"/>
                    </a:lnTo>
                    <a:lnTo>
                      <a:pt x="2693" y="2811"/>
                    </a:lnTo>
                    <a:lnTo>
                      <a:pt x="2614" y="2856"/>
                    </a:lnTo>
                    <a:lnTo>
                      <a:pt x="2620" y="2823"/>
                    </a:lnTo>
                    <a:lnTo>
                      <a:pt x="2623" y="2789"/>
                    </a:lnTo>
                    <a:lnTo>
                      <a:pt x="2624" y="2754"/>
                    </a:lnTo>
                    <a:lnTo>
                      <a:pt x="2619" y="2706"/>
                    </a:lnTo>
                    <a:lnTo>
                      <a:pt x="2608" y="2658"/>
                    </a:lnTo>
                    <a:lnTo>
                      <a:pt x="2590" y="2612"/>
                    </a:lnTo>
                    <a:lnTo>
                      <a:pt x="2657" y="2565"/>
                    </a:lnTo>
                    <a:lnTo>
                      <a:pt x="2722" y="2516"/>
                    </a:lnTo>
                    <a:lnTo>
                      <a:pt x="2783" y="2463"/>
                    </a:lnTo>
                    <a:lnTo>
                      <a:pt x="2840" y="2405"/>
                    </a:lnTo>
                    <a:lnTo>
                      <a:pt x="2894" y="2345"/>
                    </a:lnTo>
                    <a:lnTo>
                      <a:pt x="2944" y="2281"/>
                    </a:lnTo>
                    <a:lnTo>
                      <a:pt x="2990" y="2214"/>
                    </a:lnTo>
                    <a:lnTo>
                      <a:pt x="3033" y="2144"/>
                    </a:lnTo>
                    <a:lnTo>
                      <a:pt x="3070" y="2072"/>
                    </a:lnTo>
                    <a:lnTo>
                      <a:pt x="3103" y="1997"/>
                    </a:lnTo>
                    <a:lnTo>
                      <a:pt x="3131" y="1919"/>
                    </a:lnTo>
                    <a:lnTo>
                      <a:pt x="3155" y="1840"/>
                    </a:lnTo>
                    <a:lnTo>
                      <a:pt x="3172" y="1758"/>
                    </a:lnTo>
                    <a:lnTo>
                      <a:pt x="3186" y="1674"/>
                    </a:lnTo>
                    <a:lnTo>
                      <a:pt x="2921" y="1519"/>
                    </a:lnTo>
                    <a:lnTo>
                      <a:pt x="3186" y="1363"/>
                    </a:lnTo>
                    <a:lnTo>
                      <a:pt x="3172" y="1275"/>
                    </a:lnTo>
                    <a:lnTo>
                      <a:pt x="3153" y="1189"/>
                    </a:lnTo>
                    <a:lnTo>
                      <a:pt x="3128" y="1107"/>
                    </a:lnTo>
                    <a:lnTo>
                      <a:pt x="3097" y="1025"/>
                    </a:lnTo>
                    <a:lnTo>
                      <a:pt x="3062" y="948"/>
                    </a:lnTo>
                    <a:lnTo>
                      <a:pt x="3021" y="872"/>
                    </a:lnTo>
                    <a:lnTo>
                      <a:pt x="2976" y="800"/>
                    </a:lnTo>
                    <a:lnTo>
                      <a:pt x="2926" y="731"/>
                    </a:lnTo>
                    <a:lnTo>
                      <a:pt x="2872" y="665"/>
                    </a:lnTo>
                    <a:lnTo>
                      <a:pt x="2814" y="603"/>
                    </a:lnTo>
                    <a:lnTo>
                      <a:pt x="2752" y="545"/>
                    </a:lnTo>
                    <a:lnTo>
                      <a:pt x="2687" y="491"/>
                    </a:lnTo>
                    <a:lnTo>
                      <a:pt x="2617" y="442"/>
                    </a:lnTo>
                    <a:lnTo>
                      <a:pt x="2545" y="397"/>
                    </a:lnTo>
                    <a:lnTo>
                      <a:pt x="2469" y="356"/>
                    </a:lnTo>
                    <a:lnTo>
                      <a:pt x="2390" y="321"/>
                    </a:lnTo>
                    <a:lnTo>
                      <a:pt x="2309" y="291"/>
                    </a:lnTo>
                    <a:lnTo>
                      <a:pt x="2225" y="266"/>
                    </a:lnTo>
                    <a:lnTo>
                      <a:pt x="2139" y="247"/>
                    </a:lnTo>
                    <a:lnTo>
                      <a:pt x="2051" y="233"/>
                    </a:lnTo>
                    <a:lnTo>
                      <a:pt x="1896" y="497"/>
                    </a:lnTo>
                    <a:lnTo>
                      <a:pt x="1740" y="233"/>
                    </a:lnTo>
                    <a:lnTo>
                      <a:pt x="1651" y="247"/>
                    </a:lnTo>
                    <a:lnTo>
                      <a:pt x="1565" y="266"/>
                    </a:lnTo>
                    <a:lnTo>
                      <a:pt x="1482" y="291"/>
                    </a:lnTo>
                    <a:lnTo>
                      <a:pt x="1401" y="321"/>
                    </a:lnTo>
                    <a:lnTo>
                      <a:pt x="1322" y="357"/>
                    </a:lnTo>
                    <a:lnTo>
                      <a:pt x="1246" y="398"/>
                    </a:lnTo>
                    <a:lnTo>
                      <a:pt x="1174" y="443"/>
                    </a:lnTo>
                    <a:lnTo>
                      <a:pt x="1105" y="493"/>
                    </a:lnTo>
                    <a:lnTo>
                      <a:pt x="1039" y="546"/>
                    </a:lnTo>
                    <a:lnTo>
                      <a:pt x="977" y="604"/>
                    </a:lnTo>
                    <a:lnTo>
                      <a:pt x="919" y="666"/>
                    </a:lnTo>
                    <a:lnTo>
                      <a:pt x="865" y="732"/>
                    </a:lnTo>
                    <a:lnTo>
                      <a:pt x="815" y="801"/>
                    </a:lnTo>
                    <a:lnTo>
                      <a:pt x="775" y="755"/>
                    </a:lnTo>
                    <a:lnTo>
                      <a:pt x="734" y="713"/>
                    </a:lnTo>
                    <a:lnTo>
                      <a:pt x="691" y="678"/>
                    </a:lnTo>
                    <a:lnTo>
                      <a:pt x="649" y="647"/>
                    </a:lnTo>
                    <a:lnTo>
                      <a:pt x="702" y="576"/>
                    </a:lnTo>
                    <a:lnTo>
                      <a:pt x="760" y="508"/>
                    </a:lnTo>
                    <a:lnTo>
                      <a:pt x="823" y="443"/>
                    </a:lnTo>
                    <a:lnTo>
                      <a:pt x="888" y="382"/>
                    </a:lnTo>
                    <a:lnTo>
                      <a:pt x="956" y="324"/>
                    </a:lnTo>
                    <a:lnTo>
                      <a:pt x="1029" y="271"/>
                    </a:lnTo>
                    <a:lnTo>
                      <a:pt x="1104" y="222"/>
                    </a:lnTo>
                    <a:lnTo>
                      <a:pt x="1182" y="178"/>
                    </a:lnTo>
                    <a:lnTo>
                      <a:pt x="1264" y="137"/>
                    </a:lnTo>
                    <a:lnTo>
                      <a:pt x="1348" y="102"/>
                    </a:lnTo>
                    <a:lnTo>
                      <a:pt x="1434" y="71"/>
                    </a:lnTo>
                    <a:lnTo>
                      <a:pt x="1522" y="47"/>
                    </a:lnTo>
                    <a:lnTo>
                      <a:pt x="1613" y="27"/>
                    </a:lnTo>
                    <a:lnTo>
                      <a:pt x="1705" y="13"/>
                    </a:lnTo>
                    <a:lnTo>
                      <a:pt x="1800" y="3"/>
                    </a:lnTo>
                    <a:lnTo>
                      <a:pt x="189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936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5148961" y="4685413"/>
            <a:ext cx="5693227" cy="775643"/>
            <a:chOff x="5148943" y="4667132"/>
            <a:chExt cx="5693227" cy="775643"/>
          </a:xfrm>
        </p:grpSpPr>
        <p:grpSp>
          <p:nvGrpSpPr>
            <p:cNvPr id="6" name="Group 5"/>
            <p:cNvGrpSpPr/>
            <p:nvPr/>
          </p:nvGrpSpPr>
          <p:grpSpPr>
            <a:xfrm>
              <a:off x="5148943" y="4667132"/>
              <a:ext cx="5693227" cy="775643"/>
              <a:chOff x="5148943" y="4246932"/>
              <a:chExt cx="5693227" cy="77564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148943" y="4246932"/>
                <a:ext cx="5693227" cy="77564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00423" marR="0" lvl="0" indent="0" algn="l" defTabSz="90936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</a:rPr>
                  <a:t>What if someone keeps asking questions?</a:t>
                </a: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356859" y="4360434"/>
                <a:ext cx="548640" cy="54864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936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7" name="Freeform 6"/>
            <p:cNvSpPr>
              <a:spLocks noEditPoints="1"/>
            </p:cNvSpPr>
            <p:nvPr/>
          </p:nvSpPr>
          <p:spPr bwMode="auto">
            <a:xfrm>
              <a:off x="5502549" y="4924678"/>
              <a:ext cx="274320" cy="273957"/>
            </a:xfrm>
            <a:custGeom>
              <a:avLst/>
              <a:gdLst>
                <a:gd name="T0" fmla="*/ 1295 w 3456"/>
                <a:gd name="T1" fmla="*/ 917 h 3456"/>
                <a:gd name="T2" fmla="*/ 1370 w 3456"/>
                <a:gd name="T3" fmla="*/ 1006 h 3456"/>
                <a:gd name="T4" fmla="*/ 1446 w 3456"/>
                <a:gd name="T5" fmla="*/ 1191 h 3456"/>
                <a:gd name="T6" fmla="*/ 1496 w 3456"/>
                <a:gd name="T7" fmla="*/ 1306 h 3456"/>
                <a:gd name="T8" fmla="*/ 1465 w 3456"/>
                <a:gd name="T9" fmla="*/ 1418 h 3456"/>
                <a:gd name="T10" fmla="*/ 1372 w 3456"/>
                <a:gd name="T11" fmla="*/ 1526 h 3456"/>
                <a:gd name="T12" fmla="*/ 1390 w 3456"/>
                <a:gd name="T13" fmla="*/ 1622 h 3456"/>
                <a:gd name="T14" fmla="*/ 1539 w 3456"/>
                <a:gd name="T15" fmla="*/ 1815 h 3456"/>
                <a:gd name="T16" fmla="*/ 1814 w 3456"/>
                <a:gd name="T17" fmla="*/ 2024 h 3456"/>
                <a:gd name="T18" fmla="*/ 1973 w 3456"/>
                <a:gd name="T19" fmla="*/ 2095 h 3456"/>
                <a:gd name="T20" fmla="*/ 2061 w 3456"/>
                <a:gd name="T21" fmla="*/ 2032 h 3456"/>
                <a:gd name="T22" fmla="*/ 2158 w 3456"/>
                <a:gd name="T23" fmla="*/ 1909 h 3456"/>
                <a:gd name="T24" fmla="*/ 2263 w 3456"/>
                <a:gd name="T25" fmla="*/ 1893 h 3456"/>
                <a:gd name="T26" fmla="*/ 2419 w 3456"/>
                <a:gd name="T27" fmla="*/ 1966 h 3456"/>
                <a:gd name="T28" fmla="*/ 2560 w 3456"/>
                <a:gd name="T29" fmla="*/ 2035 h 3456"/>
                <a:gd name="T30" fmla="*/ 2622 w 3456"/>
                <a:gd name="T31" fmla="*/ 2115 h 3456"/>
                <a:gd name="T32" fmla="*/ 2565 w 3456"/>
                <a:gd name="T33" fmla="*/ 2314 h 3456"/>
                <a:gd name="T34" fmla="*/ 2383 w 3456"/>
                <a:gd name="T35" fmla="*/ 2443 h 3456"/>
                <a:gd name="T36" fmla="*/ 2274 w 3456"/>
                <a:gd name="T37" fmla="*/ 2471 h 3456"/>
                <a:gd name="T38" fmla="*/ 2192 w 3456"/>
                <a:gd name="T39" fmla="*/ 2477 h 3456"/>
                <a:gd name="T40" fmla="*/ 2003 w 3456"/>
                <a:gd name="T41" fmla="*/ 2431 h 3456"/>
                <a:gd name="T42" fmla="*/ 1648 w 3456"/>
                <a:gd name="T43" fmla="*/ 2280 h 3456"/>
                <a:gd name="T44" fmla="*/ 1341 w 3456"/>
                <a:gd name="T45" fmla="*/ 2034 h 3456"/>
                <a:gd name="T46" fmla="*/ 1153 w 3456"/>
                <a:gd name="T47" fmla="*/ 1811 h 3456"/>
                <a:gd name="T48" fmla="*/ 1087 w 3456"/>
                <a:gd name="T49" fmla="*/ 1718 h 3456"/>
                <a:gd name="T50" fmla="*/ 985 w 3456"/>
                <a:gd name="T51" fmla="*/ 1541 h 3456"/>
                <a:gd name="T52" fmla="*/ 934 w 3456"/>
                <a:gd name="T53" fmla="*/ 1265 h 3456"/>
                <a:gd name="T54" fmla="*/ 1013 w 3456"/>
                <a:gd name="T55" fmla="*/ 1043 h 3456"/>
                <a:gd name="T56" fmla="*/ 1116 w 3456"/>
                <a:gd name="T57" fmla="*/ 935 h 3456"/>
                <a:gd name="T58" fmla="*/ 1566 w 3456"/>
                <a:gd name="T59" fmla="*/ 281 h 3456"/>
                <a:gd name="T60" fmla="*/ 962 w 3456"/>
                <a:gd name="T61" fmla="*/ 510 h 3456"/>
                <a:gd name="T62" fmla="*/ 528 w 3456"/>
                <a:gd name="T63" fmla="*/ 970 h 3456"/>
                <a:gd name="T64" fmla="*/ 336 w 3456"/>
                <a:gd name="T65" fmla="*/ 1587 h 3456"/>
                <a:gd name="T66" fmla="*/ 436 w 3456"/>
                <a:gd name="T67" fmla="*/ 2210 h 3456"/>
                <a:gd name="T68" fmla="*/ 1051 w 3456"/>
                <a:gd name="T69" fmla="*/ 2911 h 3456"/>
                <a:gd name="T70" fmla="*/ 1664 w 3456"/>
                <a:gd name="T71" fmla="*/ 3096 h 3456"/>
                <a:gd name="T72" fmla="*/ 2314 w 3456"/>
                <a:gd name="T73" fmla="*/ 2988 h 3456"/>
                <a:gd name="T74" fmla="*/ 2830 w 3456"/>
                <a:gd name="T75" fmla="*/ 2618 h 3456"/>
                <a:gd name="T76" fmla="*/ 3134 w 3456"/>
                <a:gd name="T77" fmla="*/ 2059 h 3456"/>
                <a:gd name="T78" fmla="*/ 3156 w 3456"/>
                <a:gd name="T79" fmla="*/ 1398 h 3456"/>
                <a:gd name="T80" fmla="*/ 2888 w 3456"/>
                <a:gd name="T81" fmla="*/ 819 h 3456"/>
                <a:gd name="T82" fmla="*/ 2398 w 3456"/>
                <a:gd name="T83" fmla="*/ 418 h 3456"/>
                <a:gd name="T84" fmla="*/ 1759 w 3456"/>
                <a:gd name="T85" fmla="*/ 268 h 3456"/>
                <a:gd name="T86" fmla="*/ 2373 w 3456"/>
                <a:gd name="T87" fmla="*/ 113 h 3456"/>
                <a:gd name="T88" fmla="*/ 2960 w 3456"/>
                <a:gd name="T89" fmla="*/ 493 h 3456"/>
                <a:gd name="T90" fmla="*/ 3342 w 3456"/>
                <a:gd name="T91" fmla="*/ 1076 h 3456"/>
                <a:gd name="T92" fmla="*/ 3453 w 3456"/>
                <a:gd name="T93" fmla="*/ 1790 h 3456"/>
                <a:gd name="T94" fmla="*/ 3257 w 3456"/>
                <a:gd name="T95" fmla="*/ 2475 h 3456"/>
                <a:gd name="T96" fmla="*/ 2810 w 3456"/>
                <a:gd name="T97" fmla="*/ 3006 h 3456"/>
                <a:gd name="T98" fmla="*/ 2177 w 3456"/>
                <a:gd name="T99" fmla="*/ 3316 h 3456"/>
                <a:gd name="T100" fmla="*/ 1468 w 3456"/>
                <a:gd name="T101" fmla="*/ 3342 h 3456"/>
                <a:gd name="T102" fmla="*/ 0 w 3456"/>
                <a:gd name="T103" fmla="*/ 3456 h 3456"/>
                <a:gd name="T104" fmla="*/ 91 w 3456"/>
                <a:gd name="T105" fmla="*/ 1994 h 3456"/>
                <a:gd name="T106" fmla="*/ 114 w 3456"/>
                <a:gd name="T107" fmla="*/ 1269 h 3456"/>
                <a:gd name="T108" fmla="*/ 426 w 3456"/>
                <a:gd name="T109" fmla="*/ 642 h 3456"/>
                <a:gd name="T110" fmla="*/ 961 w 3456"/>
                <a:gd name="T111" fmla="*/ 197 h 3456"/>
                <a:gd name="T112" fmla="*/ 1653 w 3456"/>
                <a:gd name="T113" fmla="*/ 3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56" h="3456">
                  <a:moveTo>
                    <a:pt x="1189" y="915"/>
                  </a:moveTo>
                  <a:lnTo>
                    <a:pt x="1216" y="916"/>
                  </a:lnTo>
                  <a:lnTo>
                    <a:pt x="1243" y="917"/>
                  </a:lnTo>
                  <a:lnTo>
                    <a:pt x="1268" y="918"/>
                  </a:lnTo>
                  <a:lnTo>
                    <a:pt x="1277" y="918"/>
                  </a:lnTo>
                  <a:lnTo>
                    <a:pt x="1286" y="917"/>
                  </a:lnTo>
                  <a:lnTo>
                    <a:pt x="1295" y="917"/>
                  </a:lnTo>
                  <a:lnTo>
                    <a:pt x="1306" y="920"/>
                  </a:lnTo>
                  <a:lnTo>
                    <a:pt x="1316" y="925"/>
                  </a:lnTo>
                  <a:lnTo>
                    <a:pt x="1327" y="933"/>
                  </a:lnTo>
                  <a:lnTo>
                    <a:pt x="1338" y="946"/>
                  </a:lnTo>
                  <a:lnTo>
                    <a:pt x="1350" y="963"/>
                  </a:lnTo>
                  <a:lnTo>
                    <a:pt x="1361" y="988"/>
                  </a:lnTo>
                  <a:lnTo>
                    <a:pt x="1370" y="1006"/>
                  </a:lnTo>
                  <a:lnTo>
                    <a:pt x="1379" y="1029"/>
                  </a:lnTo>
                  <a:lnTo>
                    <a:pt x="1390" y="1054"/>
                  </a:lnTo>
                  <a:lnTo>
                    <a:pt x="1400" y="1081"/>
                  </a:lnTo>
                  <a:lnTo>
                    <a:pt x="1412" y="1108"/>
                  </a:lnTo>
                  <a:lnTo>
                    <a:pt x="1423" y="1136"/>
                  </a:lnTo>
                  <a:lnTo>
                    <a:pt x="1435" y="1164"/>
                  </a:lnTo>
                  <a:lnTo>
                    <a:pt x="1446" y="1191"/>
                  </a:lnTo>
                  <a:lnTo>
                    <a:pt x="1457" y="1216"/>
                  </a:lnTo>
                  <a:lnTo>
                    <a:pt x="1466" y="1238"/>
                  </a:lnTo>
                  <a:lnTo>
                    <a:pt x="1475" y="1258"/>
                  </a:lnTo>
                  <a:lnTo>
                    <a:pt x="1481" y="1275"/>
                  </a:lnTo>
                  <a:lnTo>
                    <a:pt x="1486" y="1286"/>
                  </a:lnTo>
                  <a:lnTo>
                    <a:pt x="1489" y="1293"/>
                  </a:lnTo>
                  <a:lnTo>
                    <a:pt x="1496" y="1306"/>
                  </a:lnTo>
                  <a:lnTo>
                    <a:pt x="1500" y="1320"/>
                  </a:lnTo>
                  <a:lnTo>
                    <a:pt x="1501" y="1334"/>
                  </a:lnTo>
                  <a:lnTo>
                    <a:pt x="1500" y="1350"/>
                  </a:lnTo>
                  <a:lnTo>
                    <a:pt x="1493" y="1366"/>
                  </a:lnTo>
                  <a:lnTo>
                    <a:pt x="1484" y="1384"/>
                  </a:lnTo>
                  <a:lnTo>
                    <a:pt x="1475" y="1401"/>
                  </a:lnTo>
                  <a:lnTo>
                    <a:pt x="1465" y="1418"/>
                  </a:lnTo>
                  <a:lnTo>
                    <a:pt x="1452" y="1435"/>
                  </a:lnTo>
                  <a:lnTo>
                    <a:pt x="1436" y="1454"/>
                  </a:lnTo>
                  <a:lnTo>
                    <a:pt x="1420" y="1472"/>
                  </a:lnTo>
                  <a:lnTo>
                    <a:pt x="1404" y="1491"/>
                  </a:lnTo>
                  <a:lnTo>
                    <a:pt x="1389" y="1507"/>
                  </a:lnTo>
                  <a:lnTo>
                    <a:pt x="1380" y="1516"/>
                  </a:lnTo>
                  <a:lnTo>
                    <a:pt x="1372" y="1526"/>
                  </a:lnTo>
                  <a:lnTo>
                    <a:pt x="1366" y="1535"/>
                  </a:lnTo>
                  <a:lnTo>
                    <a:pt x="1361" y="1547"/>
                  </a:lnTo>
                  <a:lnTo>
                    <a:pt x="1360" y="1560"/>
                  </a:lnTo>
                  <a:lnTo>
                    <a:pt x="1364" y="1574"/>
                  </a:lnTo>
                  <a:lnTo>
                    <a:pt x="1371" y="1591"/>
                  </a:lnTo>
                  <a:lnTo>
                    <a:pt x="1379" y="1604"/>
                  </a:lnTo>
                  <a:lnTo>
                    <a:pt x="1390" y="1622"/>
                  </a:lnTo>
                  <a:lnTo>
                    <a:pt x="1403" y="1643"/>
                  </a:lnTo>
                  <a:lnTo>
                    <a:pt x="1420" y="1667"/>
                  </a:lnTo>
                  <a:lnTo>
                    <a:pt x="1439" y="1694"/>
                  </a:lnTo>
                  <a:lnTo>
                    <a:pt x="1461" y="1723"/>
                  </a:lnTo>
                  <a:lnTo>
                    <a:pt x="1484" y="1753"/>
                  </a:lnTo>
                  <a:lnTo>
                    <a:pt x="1510" y="1784"/>
                  </a:lnTo>
                  <a:lnTo>
                    <a:pt x="1539" y="1815"/>
                  </a:lnTo>
                  <a:lnTo>
                    <a:pt x="1570" y="1846"/>
                  </a:lnTo>
                  <a:lnTo>
                    <a:pt x="1602" y="1877"/>
                  </a:lnTo>
                  <a:lnTo>
                    <a:pt x="1649" y="1917"/>
                  </a:lnTo>
                  <a:lnTo>
                    <a:pt x="1694" y="1950"/>
                  </a:lnTo>
                  <a:lnTo>
                    <a:pt x="1736" y="1979"/>
                  </a:lnTo>
                  <a:lnTo>
                    <a:pt x="1777" y="2003"/>
                  </a:lnTo>
                  <a:lnTo>
                    <a:pt x="1814" y="2024"/>
                  </a:lnTo>
                  <a:lnTo>
                    <a:pt x="1847" y="2041"/>
                  </a:lnTo>
                  <a:lnTo>
                    <a:pt x="1877" y="2055"/>
                  </a:lnTo>
                  <a:lnTo>
                    <a:pt x="1902" y="2066"/>
                  </a:lnTo>
                  <a:lnTo>
                    <a:pt x="1922" y="2075"/>
                  </a:lnTo>
                  <a:lnTo>
                    <a:pt x="1936" y="2082"/>
                  </a:lnTo>
                  <a:lnTo>
                    <a:pt x="1956" y="2090"/>
                  </a:lnTo>
                  <a:lnTo>
                    <a:pt x="1973" y="2095"/>
                  </a:lnTo>
                  <a:lnTo>
                    <a:pt x="1989" y="2095"/>
                  </a:lnTo>
                  <a:lnTo>
                    <a:pt x="2002" y="2090"/>
                  </a:lnTo>
                  <a:lnTo>
                    <a:pt x="2015" y="2083"/>
                  </a:lnTo>
                  <a:lnTo>
                    <a:pt x="2026" y="2072"/>
                  </a:lnTo>
                  <a:lnTo>
                    <a:pt x="2036" y="2061"/>
                  </a:lnTo>
                  <a:lnTo>
                    <a:pt x="2047" y="2047"/>
                  </a:lnTo>
                  <a:lnTo>
                    <a:pt x="2061" y="2032"/>
                  </a:lnTo>
                  <a:lnTo>
                    <a:pt x="2076" y="2014"/>
                  </a:lnTo>
                  <a:lnTo>
                    <a:pt x="2091" y="1995"/>
                  </a:lnTo>
                  <a:lnTo>
                    <a:pt x="2107" y="1976"/>
                  </a:lnTo>
                  <a:lnTo>
                    <a:pt x="2123" y="1957"/>
                  </a:lnTo>
                  <a:lnTo>
                    <a:pt x="2136" y="1940"/>
                  </a:lnTo>
                  <a:lnTo>
                    <a:pt x="2149" y="1923"/>
                  </a:lnTo>
                  <a:lnTo>
                    <a:pt x="2158" y="1909"/>
                  </a:lnTo>
                  <a:lnTo>
                    <a:pt x="2172" y="1892"/>
                  </a:lnTo>
                  <a:lnTo>
                    <a:pt x="2187" y="1883"/>
                  </a:lnTo>
                  <a:lnTo>
                    <a:pt x="2201" y="1879"/>
                  </a:lnTo>
                  <a:lnTo>
                    <a:pt x="2217" y="1879"/>
                  </a:lnTo>
                  <a:lnTo>
                    <a:pt x="2234" y="1883"/>
                  </a:lnTo>
                  <a:lnTo>
                    <a:pt x="2253" y="1889"/>
                  </a:lnTo>
                  <a:lnTo>
                    <a:pt x="2263" y="1893"/>
                  </a:lnTo>
                  <a:lnTo>
                    <a:pt x="2278" y="1900"/>
                  </a:lnTo>
                  <a:lnTo>
                    <a:pt x="2297" y="1908"/>
                  </a:lnTo>
                  <a:lnTo>
                    <a:pt x="2318" y="1918"/>
                  </a:lnTo>
                  <a:lnTo>
                    <a:pt x="2342" y="1929"/>
                  </a:lnTo>
                  <a:lnTo>
                    <a:pt x="2367" y="1941"/>
                  </a:lnTo>
                  <a:lnTo>
                    <a:pt x="2393" y="1953"/>
                  </a:lnTo>
                  <a:lnTo>
                    <a:pt x="2419" y="1966"/>
                  </a:lnTo>
                  <a:lnTo>
                    <a:pt x="2444" y="1978"/>
                  </a:lnTo>
                  <a:lnTo>
                    <a:pt x="2468" y="1990"/>
                  </a:lnTo>
                  <a:lnTo>
                    <a:pt x="2490" y="2000"/>
                  </a:lnTo>
                  <a:lnTo>
                    <a:pt x="2509" y="2010"/>
                  </a:lnTo>
                  <a:lnTo>
                    <a:pt x="2525" y="2017"/>
                  </a:lnTo>
                  <a:lnTo>
                    <a:pt x="2536" y="2023"/>
                  </a:lnTo>
                  <a:lnTo>
                    <a:pt x="2560" y="2035"/>
                  </a:lnTo>
                  <a:lnTo>
                    <a:pt x="2579" y="2044"/>
                  </a:lnTo>
                  <a:lnTo>
                    <a:pt x="2595" y="2053"/>
                  </a:lnTo>
                  <a:lnTo>
                    <a:pt x="2608" y="2062"/>
                  </a:lnTo>
                  <a:lnTo>
                    <a:pt x="2616" y="2072"/>
                  </a:lnTo>
                  <a:lnTo>
                    <a:pt x="2619" y="2081"/>
                  </a:lnTo>
                  <a:lnTo>
                    <a:pt x="2621" y="2096"/>
                  </a:lnTo>
                  <a:lnTo>
                    <a:pt x="2622" y="2115"/>
                  </a:lnTo>
                  <a:lnTo>
                    <a:pt x="2621" y="2140"/>
                  </a:lnTo>
                  <a:lnTo>
                    <a:pt x="2617" y="2168"/>
                  </a:lnTo>
                  <a:lnTo>
                    <a:pt x="2612" y="2198"/>
                  </a:lnTo>
                  <a:lnTo>
                    <a:pt x="2604" y="2232"/>
                  </a:lnTo>
                  <a:lnTo>
                    <a:pt x="2592" y="2267"/>
                  </a:lnTo>
                  <a:lnTo>
                    <a:pt x="2580" y="2291"/>
                  </a:lnTo>
                  <a:lnTo>
                    <a:pt x="2565" y="2314"/>
                  </a:lnTo>
                  <a:lnTo>
                    <a:pt x="2544" y="2338"/>
                  </a:lnTo>
                  <a:lnTo>
                    <a:pt x="2521" y="2360"/>
                  </a:lnTo>
                  <a:lnTo>
                    <a:pt x="2495" y="2380"/>
                  </a:lnTo>
                  <a:lnTo>
                    <a:pt x="2467" y="2399"/>
                  </a:lnTo>
                  <a:lnTo>
                    <a:pt x="2438" y="2416"/>
                  </a:lnTo>
                  <a:lnTo>
                    <a:pt x="2410" y="2431"/>
                  </a:lnTo>
                  <a:lnTo>
                    <a:pt x="2383" y="2443"/>
                  </a:lnTo>
                  <a:lnTo>
                    <a:pt x="2356" y="2454"/>
                  </a:lnTo>
                  <a:lnTo>
                    <a:pt x="2332" y="2460"/>
                  </a:lnTo>
                  <a:lnTo>
                    <a:pt x="2311" y="2463"/>
                  </a:lnTo>
                  <a:lnTo>
                    <a:pt x="2301" y="2465"/>
                  </a:lnTo>
                  <a:lnTo>
                    <a:pt x="2291" y="2466"/>
                  </a:lnTo>
                  <a:lnTo>
                    <a:pt x="2283" y="2468"/>
                  </a:lnTo>
                  <a:lnTo>
                    <a:pt x="2274" y="2471"/>
                  </a:lnTo>
                  <a:lnTo>
                    <a:pt x="2265" y="2473"/>
                  </a:lnTo>
                  <a:lnTo>
                    <a:pt x="2256" y="2475"/>
                  </a:lnTo>
                  <a:lnTo>
                    <a:pt x="2245" y="2476"/>
                  </a:lnTo>
                  <a:lnTo>
                    <a:pt x="2234" y="2478"/>
                  </a:lnTo>
                  <a:lnTo>
                    <a:pt x="2221" y="2478"/>
                  </a:lnTo>
                  <a:lnTo>
                    <a:pt x="2208" y="2478"/>
                  </a:lnTo>
                  <a:lnTo>
                    <a:pt x="2192" y="2477"/>
                  </a:lnTo>
                  <a:lnTo>
                    <a:pt x="2173" y="2475"/>
                  </a:lnTo>
                  <a:lnTo>
                    <a:pt x="2153" y="2471"/>
                  </a:lnTo>
                  <a:lnTo>
                    <a:pt x="2129" y="2466"/>
                  </a:lnTo>
                  <a:lnTo>
                    <a:pt x="2103" y="2460"/>
                  </a:lnTo>
                  <a:lnTo>
                    <a:pt x="2074" y="2452"/>
                  </a:lnTo>
                  <a:lnTo>
                    <a:pt x="2041" y="2442"/>
                  </a:lnTo>
                  <a:lnTo>
                    <a:pt x="2003" y="2431"/>
                  </a:lnTo>
                  <a:lnTo>
                    <a:pt x="1963" y="2416"/>
                  </a:lnTo>
                  <a:lnTo>
                    <a:pt x="1918" y="2400"/>
                  </a:lnTo>
                  <a:lnTo>
                    <a:pt x="1867" y="2381"/>
                  </a:lnTo>
                  <a:lnTo>
                    <a:pt x="1812" y="2361"/>
                  </a:lnTo>
                  <a:lnTo>
                    <a:pt x="1755" y="2336"/>
                  </a:lnTo>
                  <a:lnTo>
                    <a:pt x="1701" y="2309"/>
                  </a:lnTo>
                  <a:lnTo>
                    <a:pt x="1648" y="2280"/>
                  </a:lnTo>
                  <a:lnTo>
                    <a:pt x="1597" y="2248"/>
                  </a:lnTo>
                  <a:lnTo>
                    <a:pt x="1549" y="2215"/>
                  </a:lnTo>
                  <a:lnTo>
                    <a:pt x="1503" y="2179"/>
                  </a:lnTo>
                  <a:lnTo>
                    <a:pt x="1459" y="2144"/>
                  </a:lnTo>
                  <a:lnTo>
                    <a:pt x="1417" y="2107"/>
                  </a:lnTo>
                  <a:lnTo>
                    <a:pt x="1377" y="2070"/>
                  </a:lnTo>
                  <a:lnTo>
                    <a:pt x="1341" y="2034"/>
                  </a:lnTo>
                  <a:lnTo>
                    <a:pt x="1306" y="1997"/>
                  </a:lnTo>
                  <a:lnTo>
                    <a:pt x="1273" y="1962"/>
                  </a:lnTo>
                  <a:lnTo>
                    <a:pt x="1244" y="1928"/>
                  </a:lnTo>
                  <a:lnTo>
                    <a:pt x="1218" y="1896"/>
                  </a:lnTo>
                  <a:lnTo>
                    <a:pt x="1193" y="1864"/>
                  </a:lnTo>
                  <a:lnTo>
                    <a:pt x="1172" y="1836"/>
                  </a:lnTo>
                  <a:lnTo>
                    <a:pt x="1153" y="1811"/>
                  </a:lnTo>
                  <a:lnTo>
                    <a:pt x="1136" y="1789"/>
                  </a:lnTo>
                  <a:lnTo>
                    <a:pt x="1124" y="1770"/>
                  </a:lnTo>
                  <a:lnTo>
                    <a:pt x="1113" y="1754"/>
                  </a:lnTo>
                  <a:lnTo>
                    <a:pt x="1106" y="1744"/>
                  </a:lnTo>
                  <a:lnTo>
                    <a:pt x="1102" y="1737"/>
                  </a:lnTo>
                  <a:lnTo>
                    <a:pt x="1095" y="1730"/>
                  </a:lnTo>
                  <a:lnTo>
                    <a:pt x="1087" y="1718"/>
                  </a:lnTo>
                  <a:lnTo>
                    <a:pt x="1076" y="1702"/>
                  </a:lnTo>
                  <a:lnTo>
                    <a:pt x="1063" y="1683"/>
                  </a:lnTo>
                  <a:lnTo>
                    <a:pt x="1048" y="1660"/>
                  </a:lnTo>
                  <a:lnTo>
                    <a:pt x="1033" y="1634"/>
                  </a:lnTo>
                  <a:lnTo>
                    <a:pt x="1017" y="1605"/>
                  </a:lnTo>
                  <a:lnTo>
                    <a:pt x="1001" y="1574"/>
                  </a:lnTo>
                  <a:lnTo>
                    <a:pt x="985" y="1541"/>
                  </a:lnTo>
                  <a:lnTo>
                    <a:pt x="971" y="1505"/>
                  </a:lnTo>
                  <a:lnTo>
                    <a:pt x="958" y="1468"/>
                  </a:lnTo>
                  <a:lnTo>
                    <a:pt x="948" y="1431"/>
                  </a:lnTo>
                  <a:lnTo>
                    <a:pt x="939" y="1391"/>
                  </a:lnTo>
                  <a:lnTo>
                    <a:pt x="934" y="1351"/>
                  </a:lnTo>
                  <a:lnTo>
                    <a:pt x="932" y="1310"/>
                  </a:lnTo>
                  <a:lnTo>
                    <a:pt x="934" y="1265"/>
                  </a:lnTo>
                  <a:lnTo>
                    <a:pt x="938" y="1224"/>
                  </a:lnTo>
                  <a:lnTo>
                    <a:pt x="947" y="1187"/>
                  </a:lnTo>
                  <a:lnTo>
                    <a:pt x="957" y="1151"/>
                  </a:lnTo>
                  <a:lnTo>
                    <a:pt x="970" y="1120"/>
                  </a:lnTo>
                  <a:lnTo>
                    <a:pt x="983" y="1091"/>
                  </a:lnTo>
                  <a:lnTo>
                    <a:pt x="998" y="1065"/>
                  </a:lnTo>
                  <a:lnTo>
                    <a:pt x="1013" y="1043"/>
                  </a:lnTo>
                  <a:lnTo>
                    <a:pt x="1027" y="1022"/>
                  </a:lnTo>
                  <a:lnTo>
                    <a:pt x="1042" y="1005"/>
                  </a:lnTo>
                  <a:lnTo>
                    <a:pt x="1056" y="990"/>
                  </a:lnTo>
                  <a:lnTo>
                    <a:pt x="1067" y="977"/>
                  </a:lnTo>
                  <a:lnTo>
                    <a:pt x="1078" y="967"/>
                  </a:lnTo>
                  <a:lnTo>
                    <a:pt x="1096" y="949"/>
                  </a:lnTo>
                  <a:lnTo>
                    <a:pt x="1116" y="935"/>
                  </a:lnTo>
                  <a:lnTo>
                    <a:pt x="1136" y="926"/>
                  </a:lnTo>
                  <a:lnTo>
                    <a:pt x="1155" y="920"/>
                  </a:lnTo>
                  <a:lnTo>
                    <a:pt x="1173" y="916"/>
                  </a:lnTo>
                  <a:lnTo>
                    <a:pt x="1189" y="915"/>
                  </a:lnTo>
                  <a:close/>
                  <a:moveTo>
                    <a:pt x="1759" y="268"/>
                  </a:moveTo>
                  <a:lnTo>
                    <a:pt x="1662" y="271"/>
                  </a:lnTo>
                  <a:lnTo>
                    <a:pt x="1566" y="281"/>
                  </a:lnTo>
                  <a:lnTo>
                    <a:pt x="1472" y="297"/>
                  </a:lnTo>
                  <a:lnTo>
                    <a:pt x="1380" y="318"/>
                  </a:lnTo>
                  <a:lnTo>
                    <a:pt x="1291" y="347"/>
                  </a:lnTo>
                  <a:lnTo>
                    <a:pt x="1204" y="379"/>
                  </a:lnTo>
                  <a:lnTo>
                    <a:pt x="1121" y="418"/>
                  </a:lnTo>
                  <a:lnTo>
                    <a:pt x="1040" y="462"/>
                  </a:lnTo>
                  <a:lnTo>
                    <a:pt x="962" y="510"/>
                  </a:lnTo>
                  <a:lnTo>
                    <a:pt x="888" y="563"/>
                  </a:lnTo>
                  <a:lnTo>
                    <a:pt x="818" y="621"/>
                  </a:lnTo>
                  <a:lnTo>
                    <a:pt x="751" y="683"/>
                  </a:lnTo>
                  <a:lnTo>
                    <a:pt x="689" y="749"/>
                  </a:lnTo>
                  <a:lnTo>
                    <a:pt x="630" y="819"/>
                  </a:lnTo>
                  <a:lnTo>
                    <a:pt x="577" y="892"/>
                  </a:lnTo>
                  <a:lnTo>
                    <a:pt x="528" y="970"/>
                  </a:lnTo>
                  <a:lnTo>
                    <a:pt x="484" y="1049"/>
                  </a:lnTo>
                  <a:lnTo>
                    <a:pt x="445" y="1133"/>
                  </a:lnTo>
                  <a:lnTo>
                    <a:pt x="412" y="1219"/>
                  </a:lnTo>
                  <a:lnTo>
                    <a:pt x="384" y="1308"/>
                  </a:lnTo>
                  <a:lnTo>
                    <a:pt x="362" y="1398"/>
                  </a:lnTo>
                  <a:lnTo>
                    <a:pt x="346" y="1491"/>
                  </a:lnTo>
                  <a:lnTo>
                    <a:pt x="336" y="1587"/>
                  </a:lnTo>
                  <a:lnTo>
                    <a:pt x="333" y="1684"/>
                  </a:lnTo>
                  <a:lnTo>
                    <a:pt x="336" y="1776"/>
                  </a:lnTo>
                  <a:lnTo>
                    <a:pt x="345" y="1866"/>
                  </a:lnTo>
                  <a:lnTo>
                    <a:pt x="359" y="1955"/>
                  </a:lnTo>
                  <a:lnTo>
                    <a:pt x="379" y="2042"/>
                  </a:lnTo>
                  <a:lnTo>
                    <a:pt x="405" y="2127"/>
                  </a:lnTo>
                  <a:lnTo>
                    <a:pt x="436" y="2210"/>
                  </a:lnTo>
                  <a:lnTo>
                    <a:pt x="470" y="2289"/>
                  </a:lnTo>
                  <a:lnTo>
                    <a:pt x="511" y="2367"/>
                  </a:lnTo>
                  <a:lnTo>
                    <a:pt x="556" y="2442"/>
                  </a:lnTo>
                  <a:lnTo>
                    <a:pt x="604" y="2513"/>
                  </a:lnTo>
                  <a:lnTo>
                    <a:pt x="426" y="3039"/>
                  </a:lnTo>
                  <a:lnTo>
                    <a:pt x="975" y="2865"/>
                  </a:lnTo>
                  <a:lnTo>
                    <a:pt x="1051" y="2911"/>
                  </a:lnTo>
                  <a:lnTo>
                    <a:pt x="1131" y="2954"/>
                  </a:lnTo>
                  <a:lnTo>
                    <a:pt x="1214" y="2991"/>
                  </a:lnTo>
                  <a:lnTo>
                    <a:pt x="1300" y="3023"/>
                  </a:lnTo>
                  <a:lnTo>
                    <a:pt x="1387" y="3050"/>
                  </a:lnTo>
                  <a:lnTo>
                    <a:pt x="1478" y="3071"/>
                  </a:lnTo>
                  <a:lnTo>
                    <a:pt x="1570" y="3086"/>
                  </a:lnTo>
                  <a:lnTo>
                    <a:pt x="1664" y="3096"/>
                  </a:lnTo>
                  <a:lnTo>
                    <a:pt x="1759" y="3099"/>
                  </a:lnTo>
                  <a:lnTo>
                    <a:pt x="1857" y="3096"/>
                  </a:lnTo>
                  <a:lnTo>
                    <a:pt x="1953" y="3086"/>
                  </a:lnTo>
                  <a:lnTo>
                    <a:pt x="2046" y="3070"/>
                  </a:lnTo>
                  <a:lnTo>
                    <a:pt x="2139" y="3049"/>
                  </a:lnTo>
                  <a:lnTo>
                    <a:pt x="2228" y="3020"/>
                  </a:lnTo>
                  <a:lnTo>
                    <a:pt x="2314" y="2988"/>
                  </a:lnTo>
                  <a:lnTo>
                    <a:pt x="2398" y="2949"/>
                  </a:lnTo>
                  <a:lnTo>
                    <a:pt x="2479" y="2905"/>
                  </a:lnTo>
                  <a:lnTo>
                    <a:pt x="2556" y="2857"/>
                  </a:lnTo>
                  <a:lnTo>
                    <a:pt x="2631" y="2804"/>
                  </a:lnTo>
                  <a:lnTo>
                    <a:pt x="2701" y="2746"/>
                  </a:lnTo>
                  <a:lnTo>
                    <a:pt x="2768" y="2684"/>
                  </a:lnTo>
                  <a:lnTo>
                    <a:pt x="2830" y="2618"/>
                  </a:lnTo>
                  <a:lnTo>
                    <a:pt x="2888" y="2548"/>
                  </a:lnTo>
                  <a:lnTo>
                    <a:pt x="2942" y="2475"/>
                  </a:lnTo>
                  <a:lnTo>
                    <a:pt x="2991" y="2397"/>
                  </a:lnTo>
                  <a:lnTo>
                    <a:pt x="3035" y="2318"/>
                  </a:lnTo>
                  <a:lnTo>
                    <a:pt x="3074" y="2234"/>
                  </a:lnTo>
                  <a:lnTo>
                    <a:pt x="3107" y="2148"/>
                  </a:lnTo>
                  <a:lnTo>
                    <a:pt x="3134" y="2059"/>
                  </a:lnTo>
                  <a:lnTo>
                    <a:pt x="3156" y="1969"/>
                  </a:lnTo>
                  <a:lnTo>
                    <a:pt x="3173" y="1876"/>
                  </a:lnTo>
                  <a:lnTo>
                    <a:pt x="3183" y="1780"/>
                  </a:lnTo>
                  <a:lnTo>
                    <a:pt x="3186" y="1684"/>
                  </a:lnTo>
                  <a:lnTo>
                    <a:pt x="3183" y="1587"/>
                  </a:lnTo>
                  <a:lnTo>
                    <a:pt x="3173" y="1491"/>
                  </a:lnTo>
                  <a:lnTo>
                    <a:pt x="3156" y="1398"/>
                  </a:lnTo>
                  <a:lnTo>
                    <a:pt x="3134" y="1308"/>
                  </a:lnTo>
                  <a:lnTo>
                    <a:pt x="3107" y="1219"/>
                  </a:lnTo>
                  <a:lnTo>
                    <a:pt x="3074" y="1133"/>
                  </a:lnTo>
                  <a:lnTo>
                    <a:pt x="3035" y="1049"/>
                  </a:lnTo>
                  <a:lnTo>
                    <a:pt x="2991" y="970"/>
                  </a:lnTo>
                  <a:lnTo>
                    <a:pt x="2942" y="892"/>
                  </a:lnTo>
                  <a:lnTo>
                    <a:pt x="2888" y="819"/>
                  </a:lnTo>
                  <a:lnTo>
                    <a:pt x="2830" y="749"/>
                  </a:lnTo>
                  <a:lnTo>
                    <a:pt x="2768" y="683"/>
                  </a:lnTo>
                  <a:lnTo>
                    <a:pt x="2701" y="621"/>
                  </a:lnTo>
                  <a:lnTo>
                    <a:pt x="2631" y="563"/>
                  </a:lnTo>
                  <a:lnTo>
                    <a:pt x="2556" y="510"/>
                  </a:lnTo>
                  <a:lnTo>
                    <a:pt x="2479" y="462"/>
                  </a:lnTo>
                  <a:lnTo>
                    <a:pt x="2398" y="418"/>
                  </a:lnTo>
                  <a:lnTo>
                    <a:pt x="2314" y="379"/>
                  </a:lnTo>
                  <a:lnTo>
                    <a:pt x="2228" y="347"/>
                  </a:lnTo>
                  <a:lnTo>
                    <a:pt x="2139" y="318"/>
                  </a:lnTo>
                  <a:lnTo>
                    <a:pt x="2046" y="297"/>
                  </a:lnTo>
                  <a:lnTo>
                    <a:pt x="1953" y="281"/>
                  </a:lnTo>
                  <a:lnTo>
                    <a:pt x="1857" y="271"/>
                  </a:lnTo>
                  <a:lnTo>
                    <a:pt x="1759" y="268"/>
                  </a:lnTo>
                  <a:close/>
                  <a:moveTo>
                    <a:pt x="1759" y="0"/>
                  </a:moveTo>
                  <a:lnTo>
                    <a:pt x="1867" y="3"/>
                  </a:lnTo>
                  <a:lnTo>
                    <a:pt x="1972" y="14"/>
                  </a:lnTo>
                  <a:lnTo>
                    <a:pt x="2076" y="29"/>
                  </a:lnTo>
                  <a:lnTo>
                    <a:pt x="2177" y="51"/>
                  </a:lnTo>
                  <a:lnTo>
                    <a:pt x="2276" y="80"/>
                  </a:lnTo>
                  <a:lnTo>
                    <a:pt x="2373" y="113"/>
                  </a:lnTo>
                  <a:lnTo>
                    <a:pt x="2466" y="153"/>
                  </a:lnTo>
                  <a:lnTo>
                    <a:pt x="2557" y="197"/>
                  </a:lnTo>
                  <a:lnTo>
                    <a:pt x="2644" y="247"/>
                  </a:lnTo>
                  <a:lnTo>
                    <a:pt x="2729" y="302"/>
                  </a:lnTo>
                  <a:lnTo>
                    <a:pt x="2810" y="361"/>
                  </a:lnTo>
                  <a:lnTo>
                    <a:pt x="2886" y="425"/>
                  </a:lnTo>
                  <a:lnTo>
                    <a:pt x="2960" y="493"/>
                  </a:lnTo>
                  <a:lnTo>
                    <a:pt x="3028" y="566"/>
                  </a:lnTo>
                  <a:lnTo>
                    <a:pt x="3093" y="642"/>
                  </a:lnTo>
                  <a:lnTo>
                    <a:pt x="3152" y="722"/>
                  </a:lnTo>
                  <a:lnTo>
                    <a:pt x="3207" y="805"/>
                  </a:lnTo>
                  <a:lnTo>
                    <a:pt x="3257" y="892"/>
                  </a:lnTo>
                  <a:lnTo>
                    <a:pt x="3302" y="982"/>
                  </a:lnTo>
                  <a:lnTo>
                    <a:pt x="3342" y="1076"/>
                  </a:lnTo>
                  <a:lnTo>
                    <a:pt x="3375" y="1171"/>
                  </a:lnTo>
                  <a:lnTo>
                    <a:pt x="3405" y="1269"/>
                  </a:lnTo>
                  <a:lnTo>
                    <a:pt x="3427" y="1370"/>
                  </a:lnTo>
                  <a:lnTo>
                    <a:pt x="3442" y="1472"/>
                  </a:lnTo>
                  <a:lnTo>
                    <a:pt x="3453" y="1577"/>
                  </a:lnTo>
                  <a:lnTo>
                    <a:pt x="3456" y="1684"/>
                  </a:lnTo>
                  <a:lnTo>
                    <a:pt x="3453" y="1790"/>
                  </a:lnTo>
                  <a:lnTo>
                    <a:pt x="3442" y="1895"/>
                  </a:lnTo>
                  <a:lnTo>
                    <a:pt x="3427" y="1997"/>
                  </a:lnTo>
                  <a:lnTo>
                    <a:pt x="3405" y="2098"/>
                  </a:lnTo>
                  <a:lnTo>
                    <a:pt x="3375" y="2196"/>
                  </a:lnTo>
                  <a:lnTo>
                    <a:pt x="3342" y="2291"/>
                  </a:lnTo>
                  <a:lnTo>
                    <a:pt x="3302" y="2385"/>
                  </a:lnTo>
                  <a:lnTo>
                    <a:pt x="3257" y="2475"/>
                  </a:lnTo>
                  <a:lnTo>
                    <a:pt x="3207" y="2562"/>
                  </a:lnTo>
                  <a:lnTo>
                    <a:pt x="3152" y="2645"/>
                  </a:lnTo>
                  <a:lnTo>
                    <a:pt x="3093" y="2725"/>
                  </a:lnTo>
                  <a:lnTo>
                    <a:pt x="3028" y="2801"/>
                  </a:lnTo>
                  <a:lnTo>
                    <a:pt x="2960" y="2874"/>
                  </a:lnTo>
                  <a:lnTo>
                    <a:pt x="2886" y="2942"/>
                  </a:lnTo>
                  <a:lnTo>
                    <a:pt x="2810" y="3006"/>
                  </a:lnTo>
                  <a:lnTo>
                    <a:pt x="2729" y="3065"/>
                  </a:lnTo>
                  <a:lnTo>
                    <a:pt x="2644" y="3120"/>
                  </a:lnTo>
                  <a:lnTo>
                    <a:pt x="2557" y="3170"/>
                  </a:lnTo>
                  <a:lnTo>
                    <a:pt x="2466" y="3214"/>
                  </a:lnTo>
                  <a:lnTo>
                    <a:pt x="2373" y="3254"/>
                  </a:lnTo>
                  <a:lnTo>
                    <a:pt x="2276" y="3287"/>
                  </a:lnTo>
                  <a:lnTo>
                    <a:pt x="2177" y="3316"/>
                  </a:lnTo>
                  <a:lnTo>
                    <a:pt x="2076" y="3338"/>
                  </a:lnTo>
                  <a:lnTo>
                    <a:pt x="1972" y="3353"/>
                  </a:lnTo>
                  <a:lnTo>
                    <a:pt x="1867" y="3364"/>
                  </a:lnTo>
                  <a:lnTo>
                    <a:pt x="1759" y="3367"/>
                  </a:lnTo>
                  <a:lnTo>
                    <a:pt x="1661" y="3364"/>
                  </a:lnTo>
                  <a:lnTo>
                    <a:pt x="1564" y="3355"/>
                  </a:lnTo>
                  <a:lnTo>
                    <a:pt x="1468" y="3342"/>
                  </a:lnTo>
                  <a:lnTo>
                    <a:pt x="1375" y="3324"/>
                  </a:lnTo>
                  <a:lnTo>
                    <a:pt x="1283" y="3300"/>
                  </a:lnTo>
                  <a:lnTo>
                    <a:pt x="1194" y="3271"/>
                  </a:lnTo>
                  <a:lnTo>
                    <a:pt x="1107" y="3238"/>
                  </a:lnTo>
                  <a:lnTo>
                    <a:pt x="1022" y="3199"/>
                  </a:lnTo>
                  <a:lnTo>
                    <a:pt x="939" y="3158"/>
                  </a:lnTo>
                  <a:lnTo>
                    <a:pt x="0" y="3456"/>
                  </a:lnTo>
                  <a:lnTo>
                    <a:pt x="306" y="2553"/>
                  </a:lnTo>
                  <a:lnTo>
                    <a:pt x="258" y="2466"/>
                  </a:lnTo>
                  <a:lnTo>
                    <a:pt x="214" y="2377"/>
                  </a:lnTo>
                  <a:lnTo>
                    <a:pt x="175" y="2285"/>
                  </a:lnTo>
                  <a:lnTo>
                    <a:pt x="141" y="2191"/>
                  </a:lnTo>
                  <a:lnTo>
                    <a:pt x="113" y="2093"/>
                  </a:lnTo>
                  <a:lnTo>
                    <a:pt x="91" y="1994"/>
                  </a:lnTo>
                  <a:lnTo>
                    <a:pt x="75" y="1892"/>
                  </a:lnTo>
                  <a:lnTo>
                    <a:pt x="66" y="1789"/>
                  </a:lnTo>
                  <a:lnTo>
                    <a:pt x="63" y="1684"/>
                  </a:lnTo>
                  <a:lnTo>
                    <a:pt x="66" y="1577"/>
                  </a:lnTo>
                  <a:lnTo>
                    <a:pt x="76" y="1472"/>
                  </a:lnTo>
                  <a:lnTo>
                    <a:pt x="92" y="1370"/>
                  </a:lnTo>
                  <a:lnTo>
                    <a:pt x="114" y="1269"/>
                  </a:lnTo>
                  <a:lnTo>
                    <a:pt x="143" y="1171"/>
                  </a:lnTo>
                  <a:lnTo>
                    <a:pt x="177" y="1076"/>
                  </a:lnTo>
                  <a:lnTo>
                    <a:pt x="217" y="982"/>
                  </a:lnTo>
                  <a:lnTo>
                    <a:pt x="262" y="892"/>
                  </a:lnTo>
                  <a:lnTo>
                    <a:pt x="312" y="805"/>
                  </a:lnTo>
                  <a:lnTo>
                    <a:pt x="367" y="722"/>
                  </a:lnTo>
                  <a:lnTo>
                    <a:pt x="426" y="642"/>
                  </a:lnTo>
                  <a:lnTo>
                    <a:pt x="491" y="566"/>
                  </a:lnTo>
                  <a:lnTo>
                    <a:pt x="559" y="493"/>
                  </a:lnTo>
                  <a:lnTo>
                    <a:pt x="633" y="425"/>
                  </a:lnTo>
                  <a:lnTo>
                    <a:pt x="709" y="361"/>
                  </a:lnTo>
                  <a:lnTo>
                    <a:pt x="790" y="302"/>
                  </a:lnTo>
                  <a:lnTo>
                    <a:pt x="874" y="247"/>
                  </a:lnTo>
                  <a:lnTo>
                    <a:pt x="961" y="197"/>
                  </a:lnTo>
                  <a:lnTo>
                    <a:pt x="1053" y="153"/>
                  </a:lnTo>
                  <a:lnTo>
                    <a:pt x="1147" y="113"/>
                  </a:lnTo>
                  <a:lnTo>
                    <a:pt x="1243" y="80"/>
                  </a:lnTo>
                  <a:lnTo>
                    <a:pt x="1342" y="51"/>
                  </a:lnTo>
                  <a:lnTo>
                    <a:pt x="1443" y="29"/>
                  </a:lnTo>
                  <a:lnTo>
                    <a:pt x="1547" y="14"/>
                  </a:lnTo>
                  <a:lnTo>
                    <a:pt x="1653" y="3"/>
                  </a:lnTo>
                  <a:lnTo>
                    <a:pt x="17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93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37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Text Box 2"/>
          <p:cNvSpPr txBox="1">
            <a:spLocks noChangeArrowheads="1"/>
          </p:cNvSpPr>
          <p:nvPr/>
        </p:nvSpPr>
        <p:spPr bwMode="auto">
          <a:xfrm>
            <a:off x="101600" y="591554"/>
            <a:ext cx="12090400" cy="9389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lIns="119243" tIns="58563" rIns="119243" bIns="58563">
            <a:spAutoFit/>
          </a:bodyPr>
          <a:lstStyle/>
          <a:p>
            <a:pPr marL="0" marR="0" lvl="0" indent="0" algn="ctr" defTabSz="121914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itchFamily="34" charset="0"/>
              </a:rPr>
              <a:t>Ways of asking for the appointment</a:t>
            </a:r>
          </a:p>
        </p:txBody>
      </p:sp>
      <p:sp>
        <p:nvSpPr>
          <p:cNvPr id="1374211" name="Text Box 3"/>
          <p:cNvSpPr txBox="1">
            <a:spLocks noChangeArrowheads="1"/>
          </p:cNvSpPr>
          <p:nvPr/>
        </p:nvSpPr>
        <p:spPr bwMode="auto">
          <a:xfrm>
            <a:off x="304800" y="1905041"/>
            <a:ext cx="10972800" cy="336018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119243" tIns="58563" rIns="119243" bIns="58563">
            <a:spAutoFit/>
          </a:bodyPr>
          <a:lstStyle/>
          <a:p>
            <a:pPr marL="0" marR="0" lvl="0" indent="0" algn="l" defTabSz="121914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itchFamily="34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itchFamily="34" charset="0"/>
              </a:rPr>
              <a:t>Referral     </a:t>
            </a:r>
          </a:p>
          <a:p>
            <a:pPr marL="0" marR="0" lvl="0" indent="0" algn="l" defTabSz="121914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itchFamily="34" charset="0"/>
              </a:rPr>
              <a:t>	     Evaluation    </a:t>
            </a:r>
          </a:p>
          <a:p>
            <a:pPr marL="0" marR="0" lvl="0" indent="0" algn="l" defTabSz="121914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itchFamily="34" charset="0"/>
              </a:rPr>
              <a:t>	     Direct (direct indirect) 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itchFamily="34" charset="0"/>
              </a:rPr>
              <a:t>   </a:t>
            </a:r>
          </a:p>
        </p:txBody>
      </p:sp>
      <p:sp>
        <p:nvSpPr>
          <p:cNvPr id="1374212" name="Text Box 4"/>
          <p:cNvSpPr txBox="1">
            <a:spLocks noChangeArrowheads="1"/>
          </p:cNvSpPr>
          <p:nvPr/>
        </p:nvSpPr>
        <p:spPr bwMode="auto">
          <a:xfrm flipH="1">
            <a:off x="4572000" y="685841"/>
            <a:ext cx="101600" cy="52870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119243" tIns="58563" rIns="119243" bIns="58563">
            <a:spAutoFit/>
          </a:bodyPr>
          <a:lstStyle/>
          <a:p>
            <a:pPr marL="0" marR="0" lvl="0" indent="0" algn="ctr" defTabSz="121914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Rounded MT Bold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316399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37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37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4210" grpId="0" autoUpdateAnimBg="0"/>
      <p:bldP spid="1374211" grpId="0" autoUpdateAnimBg="0"/>
      <p:bldP spid="1374212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Text Box 2"/>
          <p:cNvSpPr txBox="1">
            <a:spLocks noChangeArrowheads="1"/>
          </p:cNvSpPr>
          <p:nvPr/>
        </p:nvSpPr>
        <p:spPr bwMode="auto">
          <a:xfrm>
            <a:off x="101600" y="591554"/>
            <a:ext cx="12090400" cy="9389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lIns="119243" tIns="58563" rIns="119243" bIns="58563">
            <a:spAutoFit/>
          </a:bodyPr>
          <a:lstStyle/>
          <a:p>
            <a:pPr marL="0" marR="0" lvl="0" indent="0" algn="ctr" defTabSz="121914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60606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74211" name="Text Box 3"/>
          <p:cNvSpPr txBox="1">
            <a:spLocks noChangeArrowheads="1"/>
          </p:cNvSpPr>
          <p:nvPr/>
        </p:nvSpPr>
        <p:spPr bwMode="auto">
          <a:xfrm>
            <a:off x="-216308" y="1905040"/>
            <a:ext cx="11857701" cy="134937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lIns="119243" tIns="58563" rIns="119243" bIns="58563">
            <a:spAutoFit/>
          </a:bodyPr>
          <a:lstStyle/>
          <a:p>
            <a:pPr marL="0" marR="0" lvl="0" indent="0" algn="ctr" defTabSz="121914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itchFamily="34" charset="0"/>
              </a:rPr>
              <a:t> 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itchFamily="34" charset="0"/>
              </a:rPr>
              <a:t>Direct (direct indirect)    </a:t>
            </a:r>
          </a:p>
        </p:txBody>
      </p:sp>
      <p:sp>
        <p:nvSpPr>
          <p:cNvPr id="1374212" name="Text Box 4"/>
          <p:cNvSpPr txBox="1">
            <a:spLocks noChangeArrowheads="1"/>
          </p:cNvSpPr>
          <p:nvPr/>
        </p:nvSpPr>
        <p:spPr bwMode="auto">
          <a:xfrm flipH="1">
            <a:off x="4572000" y="685841"/>
            <a:ext cx="101600" cy="52870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119243" tIns="58563" rIns="119243" bIns="58563">
            <a:spAutoFit/>
          </a:bodyPr>
          <a:lstStyle/>
          <a:p>
            <a:pPr marL="0" marR="0" lvl="0" indent="0" algn="ctr" defTabSz="121914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Rounded MT Bold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091372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37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37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4210" grpId="0" autoUpdateAnimBg="0"/>
      <p:bldP spid="1374211" grpId="0" autoUpdateAnimBg="0"/>
      <p:bldP spid="137421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913E00-41CF-3442-927A-002D765C4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05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63BA9-3F14-47B4-9DF9-DEE9D2B8DB17}" type="datetime1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051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5/3/2019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2A050E-CF6E-2144-971F-976D3E460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5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50885E-00C3-8D42-A639-2F48BBFCB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4170"/>
            <a:ext cx="12192000" cy="81200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58D294-F1FF-DF46-8851-53C9D3ED1C6F}"/>
              </a:ext>
            </a:extLst>
          </p:cNvPr>
          <p:cNvSpPr/>
          <p:nvPr/>
        </p:nvSpPr>
        <p:spPr>
          <a:xfrm>
            <a:off x="0" y="163363"/>
            <a:ext cx="6096000" cy="33756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60156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/>
              </a:rPr>
              <a:t>Add Two Possibilities/Day</a:t>
            </a:r>
          </a:p>
          <a:p>
            <a:pPr marL="0" marR="0" lvl="0" indent="0" algn="ctr" defTabSz="60156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/>
              </a:rPr>
              <a:t>Call One/Day</a:t>
            </a:r>
          </a:p>
          <a:p>
            <a:pPr marL="0" marR="0" lvl="0" indent="0" algn="ctr" defTabSz="60156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/>
              </a:rPr>
              <a:t>Show Two Business Plans/Week </a:t>
            </a:r>
          </a:p>
        </p:txBody>
      </p:sp>
    </p:spTree>
    <p:extLst>
      <p:ext uri="{BB962C8B-B14F-4D97-AF65-F5344CB8AC3E}">
        <p14:creationId xmlns:p14="http://schemas.microsoft.com/office/powerpoint/2010/main" val="847457361"/>
      </p:ext>
    </p:extLst>
  </p:cSld>
  <p:clrMapOvr>
    <a:masterClrMapping/>
  </p:clrMapOvr>
  <p:transition spd="slow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08000" y="381249"/>
            <a:ext cx="11074400" cy="102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12" tIns="60256" rIns="120512" bIns="60256">
            <a:spAutoFit/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itchFamily="34" charset="0"/>
              </a:rPr>
              <a:t>Key Words/Phrases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524002"/>
            <a:ext cx="6400800" cy="778344"/>
          </a:xfrm>
          <a:prstGeom prst="rect">
            <a:avLst/>
          </a:prstGeom>
          <a:noFill/>
        </p:spPr>
        <p:txBody>
          <a:bodyPr lIns="120512" tIns="60256" rIns="120512" bIns="60256"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itchFamily="34" charset="0"/>
              </a:rPr>
              <a:t>Help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2438402"/>
            <a:ext cx="6807200" cy="778344"/>
          </a:xfrm>
          <a:prstGeom prst="rect">
            <a:avLst/>
          </a:prstGeom>
          <a:noFill/>
        </p:spPr>
        <p:txBody>
          <a:bodyPr lIns="120512" tIns="60256" rIns="120512" bIns="60256"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itchFamily="34" charset="0"/>
              </a:rPr>
              <a:t>Expanding/Growing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3352802"/>
            <a:ext cx="10972800" cy="778344"/>
          </a:xfrm>
          <a:prstGeom prst="rect">
            <a:avLst/>
          </a:prstGeom>
          <a:noFill/>
        </p:spPr>
        <p:txBody>
          <a:bodyPr lIns="120512" tIns="60256" rIns="120512" bIns="60256"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itchFamily="34" charset="0"/>
              </a:rPr>
              <a:t>No Pressure/Information only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2800" y="4267202"/>
            <a:ext cx="8940800" cy="778344"/>
          </a:xfrm>
          <a:prstGeom prst="rect">
            <a:avLst/>
          </a:prstGeom>
          <a:noFill/>
        </p:spPr>
        <p:txBody>
          <a:bodyPr lIns="120512" tIns="60256" rIns="120512" bIns="60256"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itchFamily="34" charset="0"/>
              </a:rPr>
              <a:t> May or may not be interested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2800" y="5105402"/>
            <a:ext cx="8737600" cy="778344"/>
          </a:xfrm>
          <a:prstGeom prst="rect">
            <a:avLst/>
          </a:prstGeom>
          <a:noFill/>
        </p:spPr>
        <p:txBody>
          <a:bodyPr lIns="120512" tIns="60256" rIns="120512" bIns="60256"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itchFamily="34" charset="0"/>
              </a:rPr>
              <a:t> Willing to evaluate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2800" y="5943602"/>
            <a:ext cx="9753600" cy="778344"/>
          </a:xfrm>
          <a:prstGeom prst="rect">
            <a:avLst/>
          </a:prstGeom>
          <a:noFill/>
        </p:spPr>
        <p:txBody>
          <a:bodyPr lIns="120512" tIns="60256" rIns="120512" bIns="60256"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itchFamily="34" charset="0"/>
              </a:rPr>
              <a:t> Lead</a:t>
            </a:r>
          </a:p>
        </p:txBody>
      </p:sp>
    </p:spTree>
    <p:extLst>
      <p:ext uri="{BB962C8B-B14F-4D97-AF65-F5344CB8AC3E}">
        <p14:creationId xmlns:p14="http://schemas.microsoft.com/office/powerpoint/2010/main" val="8725998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520857" y="794670"/>
            <a:ext cx="6063343" cy="6063343"/>
            <a:chOff x="6520543" y="751113"/>
            <a:chExt cx="6063343" cy="6063343"/>
          </a:xfrm>
          <a:effectLst>
            <a:outerShdw blurRad="304800" dist="38100" dir="8100000" sx="102000" sy="102000" algn="tr" rotWithShape="0">
              <a:prstClr val="black">
                <a:alpha val="28000"/>
              </a:prstClr>
            </a:outerShdw>
          </a:effectLst>
        </p:grpSpPr>
        <p:grpSp>
          <p:nvGrpSpPr>
            <p:cNvPr id="5" name="Group 4"/>
            <p:cNvGrpSpPr/>
            <p:nvPr/>
          </p:nvGrpSpPr>
          <p:grpSpPr>
            <a:xfrm>
              <a:off x="8294914" y="1763486"/>
              <a:ext cx="1926772" cy="3418114"/>
              <a:chOff x="8294914" y="1763486"/>
              <a:chExt cx="1926772" cy="3418114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8294914" y="1763486"/>
                <a:ext cx="1926772" cy="341811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90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24900" y="2939143"/>
                <a:ext cx="1066800" cy="1066800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0543" y="751113"/>
              <a:ext cx="6063343" cy="6063343"/>
            </a:xfrm>
            <a:prstGeom prst="rect">
              <a:avLst/>
            </a:prstGeom>
            <a:effectLst/>
          </p:spPr>
        </p:pic>
      </p:grpSp>
      <p:sp>
        <p:nvSpPr>
          <p:cNvPr id="7" name="Rectangle 6"/>
          <p:cNvSpPr/>
          <p:nvPr/>
        </p:nvSpPr>
        <p:spPr>
          <a:xfrm>
            <a:off x="553205" y="1415964"/>
            <a:ext cx="7142995" cy="707884"/>
          </a:xfrm>
          <a:prstGeom prst="rect">
            <a:avLst/>
          </a:prstGeom>
        </p:spPr>
        <p:txBody>
          <a:bodyPr wrap="square" lIns="90975" tIns="45719" rIns="90975" bIns="45719">
            <a:spAutoFit/>
          </a:bodyPr>
          <a:lstStyle/>
          <a:p>
            <a:pPr marL="0" marR="0" lvl="0" indent="0" algn="l" defTabSz="909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Texts before the calls:</a:t>
            </a:r>
            <a:endParaRPr kumimoji="0" lang="en-US" sz="4000" b="0" i="0" u="none" strike="noStrike" kern="1200" cap="all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6969" y="3143705"/>
            <a:ext cx="5319033" cy="674915"/>
          </a:xfrm>
          <a:prstGeom prst="roundRect">
            <a:avLst>
              <a:gd name="adj" fmla="val 860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75" tIns="45719" rIns="90975" bIns="45719" rtlCol="0" anchor="ctr"/>
          <a:lstStyle/>
          <a:p>
            <a:pPr marL="118436" marR="0" lvl="0" indent="0" algn="l" defTabSz="909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Can I give you a quick call?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76969" y="3941537"/>
            <a:ext cx="5319033" cy="674915"/>
          </a:xfrm>
          <a:prstGeom prst="roundRect">
            <a:avLst>
              <a:gd name="adj" fmla="val 860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75" tIns="45719" rIns="90975" bIns="45719" rtlCol="0" anchor="ctr"/>
          <a:lstStyle/>
          <a:p>
            <a:pPr marL="118436" marR="0" lvl="0" indent="0" algn="l" defTabSz="909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Chat?  Available?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6969" y="2345873"/>
            <a:ext cx="5319033" cy="674915"/>
          </a:xfrm>
          <a:prstGeom prst="roundRect">
            <a:avLst>
              <a:gd name="adj" fmla="val 860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75" tIns="45719" rIns="90975" bIns="45719" rtlCol="0" anchor="ctr"/>
          <a:lstStyle/>
          <a:p>
            <a:pPr marL="118436" marR="0" lvl="0" indent="0" algn="l" defTabSz="909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Are you available for a quick  phone call?  </a:t>
            </a:r>
          </a:p>
        </p:txBody>
      </p:sp>
    </p:spTree>
    <p:extLst>
      <p:ext uri="{BB962C8B-B14F-4D97-AF65-F5344CB8AC3E}">
        <p14:creationId xmlns:p14="http://schemas.microsoft.com/office/powerpoint/2010/main" val="37685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B70B1-4183-8D4B-BB96-D3C37274AD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34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11251" y="233612"/>
            <a:ext cx="8113487" cy="1323437"/>
          </a:xfrm>
          <a:prstGeom prst="rect">
            <a:avLst/>
          </a:prstGeom>
        </p:spPr>
        <p:txBody>
          <a:bodyPr wrap="square" lIns="90080" tIns="45719" rIns="90080" bIns="45719">
            <a:spAutoFit/>
          </a:bodyPr>
          <a:lstStyle/>
          <a:p>
            <a:pPr marL="0" marR="0" lvl="0" indent="0" algn="ctr" defTabSz="89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all" spc="0" normalizeH="0" baseline="0" noProof="0" dirty="0">
                <a:ln w="3175">
                  <a:solidFill>
                    <a:srgbClr val="FFBE00"/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"/>
              </a:rPr>
              <a:t>Make the calls</a:t>
            </a:r>
            <a:br>
              <a:rPr kumimoji="0" lang="en-US" sz="4000" b="0" i="0" u="none" strike="noStrike" kern="0" cap="all" spc="0" normalizeH="0" baseline="0" noProof="0" dirty="0">
                <a:ln w="3175">
                  <a:solidFill>
                    <a:srgbClr val="FFBE00"/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"/>
              </a:rPr>
            </a:br>
            <a:r>
              <a:rPr kumimoji="0" lang="en-US" sz="4000" b="0" i="0" u="none" strike="noStrike" kern="0" cap="all" spc="0" normalizeH="0" baseline="0" noProof="0" dirty="0">
                <a:ln w="3175">
                  <a:solidFill>
                    <a:srgbClr val="FFBE00"/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"/>
              </a:rPr>
              <a:t>Hit key points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514495" y="1600203"/>
            <a:ext cx="4488364" cy="968188"/>
            <a:chOff x="1990165" y="2568389"/>
            <a:chExt cx="4012674" cy="968188"/>
          </a:xfrm>
        </p:grpSpPr>
        <p:sp>
          <p:nvSpPr>
            <p:cNvPr id="13" name="Rectangle 12"/>
            <p:cNvSpPr/>
            <p:nvPr/>
          </p:nvSpPr>
          <p:spPr>
            <a:xfrm>
              <a:off x="1990165" y="2568389"/>
              <a:ext cx="4012674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7462" marR="0" lvl="0" indent="0" algn="l" defTabSz="898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I only have a second, </a:t>
              </a:r>
            </a:p>
            <a:p>
              <a:pPr marL="727462" marR="0" lvl="0" indent="0" algn="l" defTabSz="898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the reason I’m calling is _____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2196991" y="2823883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8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514495" y="2605079"/>
            <a:ext cx="4488364" cy="968188"/>
            <a:chOff x="1990165" y="3657601"/>
            <a:chExt cx="4012674" cy="968188"/>
          </a:xfrm>
        </p:grpSpPr>
        <p:sp>
          <p:nvSpPr>
            <p:cNvPr id="14" name="Rectangle 13"/>
            <p:cNvSpPr/>
            <p:nvPr/>
          </p:nvSpPr>
          <p:spPr>
            <a:xfrm>
              <a:off x="1990165" y="3657601"/>
              <a:ext cx="4012674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7462" marR="0" lvl="0" indent="0" algn="l" defTabSz="898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Edify</a:t>
              </a:r>
              <a:br>
                <a:rPr kumimoji="0" lang="en-US" sz="1867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</a:br>
              <a:r>
                <a:rPr kumimoji="0" lang="en-US" sz="1867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(you may know the right people)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2196991" y="3913095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8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14495" y="3609951"/>
            <a:ext cx="4488364" cy="968188"/>
            <a:chOff x="1992865" y="4746813"/>
            <a:chExt cx="4012674" cy="968188"/>
          </a:xfrm>
        </p:grpSpPr>
        <p:sp>
          <p:nvSpPr>
            <p:cNvPr id="15" name="Rectangle 14"/>
            <p:cNvSpPr/>
            <p:nvPr/>
          </p:nvSpPr>
          <p:spPr>
            <a:xfrm>
              <a:off x="1992865" y="4746813"/>
              <a:ext cx="4012674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7462" marR="0" lvl="0" indent="0" algn="l" defTabSz="898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I want to get together for coffee</a:t>
              </a:r>
              <a:br>
                <a:rPr kumimoji="0" lang="en-US" sz="1867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</a:br>
              <a:r>
                <a:rPr kumimoji="0" lang="en-US" sz="1867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(Could be with or without your business </a:t>
              </a:r>
              <a:r>
                <a:rPr kumimoji="0" lang="en-US" sz="1867" b="0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partner) </a:t>
              </a:r>
              <a:endParaRPr kumimoji="0" lang="en-US" sz="1867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 Black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196991" y="5002307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8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167991" y="1619975"/>
            <a:ext cx="4488364" cy="968188"/>
            <a:chOff x="6186460" y="1619972"/>
            <a:chExt cx="4012674" cy="968188"/>
          </a:xfrm>
        </p:grpSpPr>
        <p:sp>
          <p:nvSpPr>
            <p:cNvPr id="16" name="Rectangle 15"/>
            <p:cNvSpPr/>
            <p:nvPr/>
          </p:nvSpPr>
          <p:spPr>
            <a:xfrm>
              <a:off x="6186460" y="1619972"/>
              <a:ext cx="4012674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7462" marR="0" lvl="0" indent="0" algn="l" defTabSz="898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You may or may not be interested, either way is fine with me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6345714" y="1863167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8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167991" y="2638043"/>
            <a:ext cx="4488364" cy="968188"/>
            <a:chOff x="6189161" y="3657601"/>
            <a:chExt cx="4012674" cy="968188"/>
          </a:xfrm>
        </p:grpSpPr>
        <p:sp>
          <p:nvSpPr>
            <p:cNvPr id="17" name="Rectangle 16"/>
            <p:cNvSpPr/>
            <p:nvPr/>
          </p:nvSpPr>
          <p:spPr>
            <a:xfrm>
              <a:off x="6189161" y="3657601"/>
              <a:ext cx="4012674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7462" marR="0" lvl="0" indent="0" algn="l" defTabSz="898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Can you help me out?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6392473" y="3904892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8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154343" y="3646639"/>
            <a:ext cx="4488364" cy="968188"/>
            <a:chOff x="6211761" y="3583836"/>
            <a:chExt cx="4012674" cy="968188"/>
          </a:xfrm>
        </p:grpSpPr>
        <p:sp>
          <p:nvSpPr>
            <p:cNvPr id="29" name="Rectangle 28"/>
            <p:cNvSpPr/>
            <p:nvPr/>
          </p:nvSpPr>
          <p:spPr>
            <a:xfrm>
              <a:off x="6211761" y="3583836"/>
              <a:ext cx="4012674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7462" marR="0" lvl="0" indent="0" algn="l" defTabSz="898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If the date doesn’t work – ask, “When is the </a:t>
              </a:r>
              <a:r>
                <a:rPr kumimoji="0" lang="en-US" sz="1867" b="0" i="0" u="sng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soonest</a:t>
              </a:r>
              <a:r>
                <a:rPr kumimoji="0" lang="en-US" sz="1867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 we can get together”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392473" y="3904892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8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154343" y="4646762"/>
            <a:ext cx="4488364" cy="1240065"/>
            <a:chOff x="6189161" y="3657601"/>
            <a:chExt cx="4012674" cy="968188"/>
          </a:xfrm>
        </p:grpSpPr>
        <p:sp>
          <p:nvSpPr>
            <p:cNvPr id="34" name="Rectangle 33"/>
            <p:cNvSpPr/>
            <p:nvPr/>
          </p:nvSpPr>
          <p:spPr>
            <a:xfrm>
              <a:off x="6189161" y="3657601"/>
              <a:ext cx="4012674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7462" marR="0" lvl="0" indent="0" algn="l" defTabSz="898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 Black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357672" y="3854367"/>
              <a:ext cx="469402" cy="41641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8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920455" y="4614824"/>
            <a:ext cx="3722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"/>
              </a:rPr>
              <a:t>Do you see anything in your schedule between now and then that would prevent you from keeping our appointment?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"/>
              </a:rPr>
              <a:t/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39906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4557" y="1243225"/>
            <a:ext cx="6542878" cy="1599669"/>
          </a:xfrm>
          <a:prstGeom prst="rect">
            <a:avLst/>
          </a:prstGeom>
        </p:spPr>
        <p:txBody>
          <a:bodyPr wrap="none" lIns="121157" tIns="60579" rIns="121157" bIns="60579">
            <a:spAutoFit/>
          </a:bodyPr>
          <a:lstStyle/>
          <a:p>
            <a:pPr marL="0" marR="0" lvl="0" indent="0" algn="ctr" defTabSz="605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Role Playing </a:t>
            </a:r>
          </a:p>
        </p:txBody>
      </p:sp>
    </p:spTree>
    <p:extLst>
      <p:ext uri="{BB962C8B-B14F-4D97-AF65-F5344CB8AC3E}">
        <p14:creationId xmlns:p14="http://schemas.microsoft.com/office/powerpoint/2010/main" val="2393922704"/>
      </p:ext>
    </p:extLst>
  </p:cSld>
  <p:clrMapOvr>
    <a:masterClrMapping/>
  </p:clrMapOvr>
  <p:transition spd="slow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4598" y="243205"/>
            <a:ext cx="11402799" cy="5374998"/>
          </a:xfrm>
          <a:prstGeom prst="rect">
            <a:avLst/>
          </a:prstGeom>
        </p:spPr>
        <p:txBody>
          <a:bodyPr wrap="none" lIns="121157" tIns="60579" rIns="121157" bIns="6057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Setting Appointments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Exercise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Pick a partner </a:t>
            </a:r>
          </a:p>
        </p:txBody>
      </p:sp>
    </p:spTree>
    <p:extLst>
      <p:ext uri="{BB962C8B-B14F-4D97-AF65-F5344CB8AC3E}">
        <p14:creationId xmlns:p14="http://schemas.microsoft.com/office/powerpoint/2010/main" val="112394923"/>
      </p:ext>
    </p:extLst>
  </p:cSld>
  <p:clrMapOvr>
    <a:masterClrMapping/>
  </p:clrMapOvr>
  <p:transition spd="slow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73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86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82" t="14351" r="35542" b="21392"/>
          <a:stretch/>
        </p:blipFill>
        <p:spPr>
          <a:xfrm>
            <a:off x="1525021" y="0"/>
            <a:ext cx="910399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2603" r="52942" b="12029"/>
          <a:stretch/>
        </p:blipFill>
        <p:spPr>
          <a:xfrm>
            <a:off x="1" y="-108373"/>
            <a:ext cx="5881799" cy="71797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0185" t="11717" b="11771"/>
          <a:stretch/>
        </p:blipFill>
        <p:spPr>
          <a:xfrm>
            <a:off x="5078784" y="-216746"/>
            <a:ext cx="7113216" cy="72881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6CEBF1-3178-8441-8822-63EE1DAC425F}"/>
              </a:ext>
            </a:extLst>
          </p:cNvPr>
          <p:cNvSpPr txBox="1"/>
          <p:nvPr/>
        </p:nvSpPr>
        <p:spPr>
          <a:xfrm>
            <a:off x="3035973" y="243840"/>
            <a:ext cx="5337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5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Talking in Themes</a:t>
            </a:r>
          </a:p>
        </p:txBody>
      </p:sp>
    </p:spTree>
    <p:extLst>
      <p:ext uri="{BB962C8B-B14F-4D97-AF65-F5344CB8AC3E}">
        <p14:creationId xmlns:p14="http://schemas.microsoft.com/office/powerpoint/2010/main" val="4206073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" y="0"/>
            <a:ext cx="628468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4" y="1775015"/>
            <a:ext cx="6284685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719" rIns="91311" bIns="45719" rtlCol="0" anchor="ctr"/>
          <a:lstStyle/>
          <a:p>
            <a:pPr marL="0" marR="0" lvl="0" indent="0" algn="ctr" defTabSz="9128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085109" y="3199874"/>
            <a:ext cx="6858001" cy="4583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" y="5201161"/>
            <a:ext cx="6284685" cy="769439"/>
          </a:xfrm>
          <a:prstGeom prst="rect">
            <a:avLst/>
          </a:prstGeom>
        </p:spPr>
        <p:txBody>
          <a:bodyPr wrap="square" lIns="91311" tIns="45719" rIns="91311" bIns="45719">
            <a:spAutoFit/>
          </a:bodyPr>
          <a:lstStyle/>
          <a:p>
            <a:pPr marL="0" marR="0" lvl="0" indent="0" algn="ctr" defTabSz="9128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all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Building A Names List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4992" y="507683"/>
            <a:ext cx="5104421" cy="523218"/>
          </a:xfrm>
          <a:prstGeom prst="rect">
            <a:avLst/>
          </a:prstGeom>
        </p:spPr>
        <p:txBody>
          <a:bodyPr wrap="square" lIns="91311" tIns="45719" rIns="91311" bIns="45719">
            <a:spAutoFit/>
          </a:bodyPr>
          <a:lstStyle/>
          <a:p>
            <a:pPr marL="0" marR="0" lvl="0" indent="0" algn="l" defTabSz="9128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Warm Market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34865" y="1183797"/>
            <a:ext cx="5104419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719" rIns="91311" bIns="45719" rtlCol="0" anchor="ctr"/>
          <a:lstStyle/>
          <a:p>
            <a:pPr marL="53885" marR="0" lvl="1" indent="0" algn="l" defTabSz="9128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Friends, family, neighbors, teammates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34861" y="2045137"/>
            <a:ext cx="5104419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719" rIns="91311" bIns="45719" rtlCol="0" anchor="ctr"/>
          <a:lstStyle/>
          <a:p>
            <a:pPr marL="53885" marR="0" lvl="1" indent="0" algn="l" defTabSz="9128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High school classmates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34861" y="2912265"/>
            <a:ext cx="5104419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719" rIns="91311" bIns="45719" rtlCol="0" anchor="ctr"/>
          <a:lstStyle/>
          <a:p>
            <a:pPr marL="53885" marR="0" lvl="1" indent="0" algn="l" defTabSz="9128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College classmates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634861" y="3773485"/>
            <a:ext cx="5104419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719" rIns="91311" bIns="45719" rtlCol="0" anchor="ctr"/>
          <a:lstStyle/>
          <a:p>
            <a:pPr marL="53885" marR="0" lvl="1" indent="0" algn="l" defTabSz="9128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Organizations, associations, or groups that you belong to or have belonged to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34861" y="4635598"/>
            <a:ext cx="5104419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719" rIns="91311" bIns="45719" rtlCol="0" anchor="ctr"/>
          <a:lstStyle/>
          <a:p>
            <a:pPr marL="53885" marR="0" lvl="1" indent="0" algn="l" defTabSz="9128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Work colleagues (current and past positions)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34861" y="5497265"/>
            <a:ext cx="5104419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719" rIns="91311" bIns="45719" rtlCol="0" anchor="ctr"/>
          <a:lstStyle/>
          <a:p>
            <a:pPr marL="53885" marR="0" lvl="1" indent="0" algn="l" defTabSz="9128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26458310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D2CC8-3E25-E240-AF46-F9283B22B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05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63BA9-3F14-47B4-9DF9-DEE9D2B8DB17}" type="datetime1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6051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5/3/2019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921D3-DCF3-844E-BC40-C2FAFB42C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5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4BEB8-ACF5-C84D-9B11-1EA531977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10721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0328" y="832257"/>
            <a:ext cx="5943933" cy="4554324"/>
          </a:xfrm>
          <a:prstGeom prst="rect">
            <a:avLst/>
          </a:prstGeom>
        </p:spPr>
        <p:txBody>
          <a:bodyPr wrap="none" lIns="121157" tIns="60579" rIns="121157" bIns="6057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Names List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Exercise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3 Minutes </a:t>
            </a:r>
          </a:p>
        </p:txBody>
      </p:sp>
    </p:spTree>
    <p:extLst>
      <p:ext uri="{BB962C8B-B14F-4D97-AF65-F5344CB8AC3E}">
        <p14:creationId xmlns:p14="http://schemas.microsoft.com/office/powerpoint/2010/main" val="2092541449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367" y="-481262"/>
            <a:ext cx="5208896" cy="877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26716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796709" y="413718"/>
            <a:ext cx="5047131" cy="6444343"/>
            <a:chOff x="6535270" y="573986"/>
            <a:chExt cx="4715882" cy="60050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00"/>
                      </a14:imgEffect>
                      <a14:imgEffect>
                        <a14:brightnessContrast bright="-7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23529" y="1136113"/>
              <a:ext cx="3442447" cy="456544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40"/>
            <a:stretch/>
          </p:blipFill>
          <p:spPr>
            <a:xfrm flipH="1">
              <a:off x="6535270" y="573986"/>
              <a:ext cx="4715882" cy="600500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01" r="675" b="28683"/>
            <a:stretch/>
          </p:blipFill>
          <p:spPr>
            <a:xfrm>
              <a:off x="6898340" y="2280024"/>
              <a:ext cx="3092823" cy="1580775"/>
            </a:xfrm>
            <a:prstGeom prst="roundRect">
              <a:avLst>
                <a:gd name="adj" fmla="val 2743"/>
              </a:avLst>
            </a:prstGeom>
            <a:ln>
              <a:noFill/>
            </a:ln>
            <a:effectLst/>
          </p:spPr>
        </p:pic>
      </p:grpSp>
      <p:sp>
        <p:nvSpPr>
          <p:cNvPr id="5" name="Rectangle 4"/>
          <p:cNvSpPr/>
          <p:nvPr/>
        </p:nvSpPr>
        <p:spPr>
          <a:xfrm>
            <a:off x="388205" y="812305"/>
            <a:ext cx="5667076" cy="646329"/>
          </a:xfrm>
          <a:prstGeom prst="rect">
            <a:avLst/>
          </a:prstGeom>
        </p:spPr>
        <p:txBody>
          <a:bodyPr wrap="none" lIns="91319" tIns="45719" rIns="91319" bIns="45719">
            <a:spAutoFit/>
          </a:bodyPr>
          <a:lstStyle/>
          <a:p>
            <a:pPr marL="0" marR="0" lvl="0" indent="0" algn="l" defTabSz="9129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Social Media Prospecting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88206" y="1530714"/>
            <a:ext cx="5667321" cy="677106"/>
          </a:xfrm>
          <a:prstGeom prst="rect">
            <a:avLst/>
          </a:prstGeom>
        </p:spPr>
        <p:txBody>
          <a:bodyPr wrap="square" lIns="91319" tIns="45719" rIns="91319" bIns="45719">
            <a:spAutoFit/>
          </a:bodyPr>
          <a:lstStyle/>
          <a:p>
            <a:pPr marL="0" marR="0" lvl="0" indent="0" algn="l" defTabSz="9129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BE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Expand possibilities easily, message two people per 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BE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BE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day minimum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8204" y="2403282"/>
            <a:ext cx="5667321" cy="821601"/>
          </a:xfrm>
          <a:prstGeom prst="roundRect">
            <a:avLst>
              <a:gd name="adj" fmla="val 523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719" rIns="91319" bIns="45719" rtlCol="0" anchor="ctr"/>
          <a:lstStyle/>
          <a:p>
            <a:pPr marL="115722" marR="0" lvl="0" indent="0" algn="l" defTabSz="9129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Communicate and add two new conversations </a:t>
            </a:r>
          </a:p>
          <a:p>
            <a:pPr marL="115722" marR="0" lvl="0" indent="0" algn="l" defTabSz="9129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per day in less than five minutes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88204" y="3311725"/>
            <a:ext cx="5667321" cy="821601"/>
          </a:xfrm>
          <a:prstGeom prst="roundRect">
            <a:avLst>
              <a:gd name="adj" fmla="val 523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719" rIns="91319" bIns="45719" rtlCol="0" anchor="ctr"/>
          <a:lstStyle/>
          <a:p>
            <a:pPr marL="115722" marR="0" lvl="0" indent="0" algn="l" defTabSz="9129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Warm up cold markets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8204" y="4220897"/>
            <a:ext cx="5667321" cy="821601"/>
          </a:xfrm>
          <a:prstGeom prst="roundRect">
            <a:avLst>
              <a:gd name="adj" fmla="val 523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719" rIns="91319" bIns="45719" rtlCol="0" anchor="ctr"/>
          <a:lstStyle/>
          <a:p>
            <a:pPr marL="115722" marR="0" lvl="0" indent="0" algn="l" defTabSz="9129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Ask lots of questions – prospect don’t recruit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88204" y="5129705"/>
            <a:ext cx="5667321" cy="821601"/>
          </a:xfrm>
          <a:prstGeom prst="roundRect">
            <a:avLst>
              <a:gd name="adj" fmla="val 523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719" rIns="91319" bIns="45719" rtlCol="0" anchor="ctr"/>
          <a:lstStyle/>
          <a:p>
            <a:pPr marL="115722" marR="0" lvl="0" indent="0" algn="l" defTabSz="9129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Use this to take MASSIVE ACTION to ensure your success based on the law of probability</a:t>
            </a:r>
          </a:p>
        </p:txBody>
      </p:sp>
    </p:spTree>
    <p:extLst>
      <p:ext uri="{BB962C8B-B14F-4D97-AF65-F5344CB8AC3E}">
        <p14:creationId xmlns:p14="http://schemas.microsoft.com/office/powerpoint/2010/main" val="20774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AECA12B-FB7D-DA4C-8CAF-D70A0423B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495300"/>
            <a:ext cx="106807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74067"/>
      </p:ext>
    </p:extLst>
  </p:cSld>
  <p:clrMapOvr>
    <a:masterClrMapping/>
  </p:clrMapOvr>
</p:sld>
</file>

<file path=ppt/theme/theme1.xml><?xml version="1.0" encoding="utf-8"?>
<a:theme xmlns:a="http://schemas.openxmlformats.org/drawingml/2006/main" name="1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13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7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7.xml><?xml version="1.0" encoding="utf-8"?>
<a:theme xmlns:a="http://schemas.openxmlformats.org/drawingml/2006/main" name="16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4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772</Words>
  <Application>Microsoft Office PowerPoint</Application>
  <PresentationFormat>Widescreen</PresentationFormat>
  <Paragraphs>162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37</vt:i4>
      </vt:variant>
    </vt:vector>
  </HeadingPairs>
  <TitlesOfParts>
    <vt:vector size="57" baseType="lpstr">
      <vt:lpstr>MS PGothic</vt:lpstr>
      <vt:lpstr>Arial</vt:lpstr>
      <vt:lpstr>Arial Black</vt:lpstr>
      <vt:lpstr>Arial Rounded MT Bold</vt:lpstr>
      <vt:lpstr>Calibri</vt:lpstr>
      <vt:lpstr>Calibri Light</vt:lpstr>
      <vt:lpstr>ITC Avant Garde Std Bk</vt:lpstr>
      <vt:lpstr>Mangal</vt:lpstr>
      <vt:lpstr>新細明體</vt:lpstr>
      <vt:lpstr>Trebuchet MS</vt:lpstr>
      <vt:lpstr>Wingdings 3</vt:lpstr>
      <vt:lpstr>12_Office Theme</vt:lpstr>
      <vt:lpstr>2_Facet</vt:lpstr>
      <vt:lpstr>Facet</vt:lpstr>
      <vt:lpstr>13_Office Theme</vt:lpstr>
      <vt:lpstr>67_Office Theme</vt:lpstr>
      <vt:lpstr>3_Facet</vt:lpstr>
      <vt:lpstr>16_Office Theme</vt:lpstr>
      <vt:lpstr>14_Office Theme</vt:lpstr>
      <vt:lpstr>42_Office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jimwinkler3600@gmail.com</dc:creator>
  <cp:lastModifiedBy>Kylie Leeson</cp:lastModifiedBy>
  <cp:revision>4</cp:revision>
  <dcterms:created xsi:type="dcterms:W3CDTF">2019-05-01T13:06:21Z</dcterms:created>
  <dcterms:modified xsi:type="dcterms:W3CDTF">2019-05-03T00:53:06Z</dcterms:modified>
</cp:coreProperties>
</file>